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  <p:sldMasterId id="2147483696" r:id="rId5"/>
  </p:sldMasterIdLst>
  <p:notesMasterIdLst>
    <p:notesMasterId r:id="rId45"/>
  </p:notesMasterIdLst>
  <p:handoutMasterIdLst>
    <p:handoutMasterId r:id="rId46"/>
  </p:handoutMasterIdLst>
  <p:sldIdLst>
    <p:sldId id="809" r:id="rId6"/>
    <p:sldId id="773" r:id="rId7"/>
    <p:sldId id="664" r:id="rId8"/>
    <p:sldId id="3127" r:id="rId9"/>
    <p:sldId id="3915" r:id="rId10"/>
    <p:sldId id="3170" r:id="rId11"/>
    <p:sldId id="3916" r:id="rId12"/>
    <p:sldId id="2688" r:id="rId13"/>
    <p:sldId id="3145" r:id="rId14"/>
    <p:sldId id="3109" r:id="rId15"/>
    <p:sldId id="3920" r:id="rId16"/>
    <p:sldId id="3966" r:id="rId17"/>
    <p:sldId id="3098" r:id="rId18"/>
    <p:sldId id="3099" r:id="rId19"/>
    <p:sldId id="3101" r:id="rId20"/>
    <p:sldId id="3928" r:id="rId21"/>
    <p:sldId id="3108" r:id="rId22"/>
    <p:sldId id="3126" r:id="rId23"/>
    <p:sldId id="267" r:id="rId24"/>
    <p:sldId id="3967" r:id="rId25"/>
    <p:sldId id="3965" r:id="rId26"/>
    <p:sldId id="3969" r:id="rId27"/>
    <p:sldId id="3963" r:id="rId28"/>
    <p:sldId id="3227" r:id="rId29"/>
    <p:sldId id="3086" r:id="rId30"/>
    <p:sldId id="3153" r:id="rId31"/>
    <p:sldId id="2676" r:id="rId32"/>
    <p:sldId id="2678" r:id="rId33"/>
    <p:sldId id="2679" r:id="rId34"/>
    <p:sldId id="2680" r:id="rId35"/>
    <p:sldId id="2681" r:id="rId36"/>
    <p:sldId id="2682" r:id="rId37"/>
    <p:sldId id="3080" r:id="rId38"/>
    <p:sldId id="3973" r:id="rId39"/>
    <p:sldId id="3970" r:id="rId40"/>
    <p:sldId id="256" r:id="rId41"/>
    <p:sldId id="257" r:id="rId42"/>
    <p:sldId id="3972" r:id="rId43"/>
    <p:sldId id="258" r:id="rId44"/>
  </p:sldIdLst>
  <p:sldSz cx="9144000" cy="6858000" type="screen4x3"/>
  <p:notesSz cx="7023100" cy="93091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8266D4-CFFE-4D09-8DE0-2911B147EDC2}">
          <p14:sldIdLst>
            <p14:sldId id="809"/>
            <p14:sldId id="773"/>
            <p14:sldId id="664"/>
            <p14:sldId id="3127"/>
            <p14:sldId id="3915"/>
            <p14:sldId id="3170"/>
            <p14:sldId id="3916"/>
            <p14:sldId id="2688"/>
            <p14:sldId id="3145"/>
            <p14:sldId id="3109"/>
            <p14:sldId id="3920"/>
            <p14:sldId id="3966"/>
            <p14:sldId id="3098"/>
            <p14:sldId id="3099"/>
            <p14:sldId id="3101"/>
            <p14:sldId id="3928"/>
            <p14:sldId id="3108"/>
            <p14:sldId id="3126"/>
            <p14:sldId id="267"/>
            <p14:sldId id="3967"/>
            <p14:sldId id="3965"/>
            <p14:sldId id="3969"/>
            <p14:sldId id="3963"/>
            <p14:sldId id="3227"/>
            <p14:sldId id="3086"/>
            <p14:sldId id="3153"/>
            <p14:sldId id="2676"/>
            <p14:sldId id="2678"/>
            <p14:sldId id="2679"/>
            <p14:sldId id="2680"/>
            <p14:sldId id="2681"/>
            <p14:sldId id="2682"/>
            <p14:sldId id="3080"/>
            <p14:sldId id="3973"/>
            <p14:sldId id="3970"/>
            <p14:sldId id="256"/>
            <p14:sldId id="257"/>
            <p14:sldId id="3972"/>
            <p14:sldId id="258"/>
          </p14:sldIdLst>
        </p14:section>
        <p14:section name="Untitled Section" id="{CF55465A-276E-4789-86AE-17EAF5403E7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3E5FCE-DD56-4FEC-BB4E-7B0C2289BF8E}" v="14" dt="2026-05-08T15:04:31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4319" autoAdjust="0"/>
  </p:normalViewPr>
  <p:slideViewPr>
    <p:cSldViewPr>
      <p:cViewPr varScale="1">
        <p:scale>
          <a:sx n="71" d="100"/>
          <a:sy n="71" d="100"/>
        </p:scale>
        <p:origin x="109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48"/>
    </p:cViewPr>
  </p:sorterViewPr>
  <p:notesViewPr>
    <p:cSldViewPr>
      <p:cViewPr varScale="1">
        <p:scale>
          <a:sx n="39" d="100"/>
          <a:sy n="39" d="100"/>
        </p:scale>
        <p:origin x="2414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 dirty="0"/>
              <a:t>NTIP</a:t>
            </a:r>
            <a:r>
              <a:rPr lang="en-ZA" baseline="0" dirty="0"/>
              <a:t> enrolments VVOB site by province </a:t>
            </a:r>
            <a:endParaRPr lang="en-ZA" dirty="0"/>
          </a:p>
        </c:rich>
      </c:tx>
      <c:layout>
        <c:manualLayout>
          <c:xMode val="edge"/>
          <c:yMode val="edge"/>
          <c:x val="0.30950513998250218"/>
          <c:y val="1.98388096714197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ZA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Sheet1!$A$2277:$A$2286</c:f>
              <c:strCache>
                <c:ptCount val="10"/>
                <c:pt idx="0">
                  <c:v>EC </c:v>
                </c:pt>
                <c:pt idx="1">
                  <c:v>FS </c:v>
                </c:pt>
                <c:pt idx="2">
                  <c:v>GP </c:v>
                </c:pt>
                <c:pt idx="3">
                  <c:v>KZN </c:v>
                </c:pt>
                <c:pt idx="4">
                  <c:v>LP </c:v>
                </c:pt>
                <c:pt idx="5">
                  <c:v>MP </c:v>
                </c:pt>
                <c:pt idx="6">
                  <c:v>NW </c:v>
                </c:pt>
                <c:pt idx="7">
                  <c:v>NC </c:v>
                </c:pt>
                <c:pt idx="8">
                  <c:v>WC </c:v>
                </c:pt>
                <c:pt idx="9">
                  <c:v>NON SA </c:v>
                </c:pt>
              </c:strCache>
            </c:strRef>
          </c:cat>
          <c:val>
            <c:numRef>
              <c:f>Sheet1!$B$2277:$B$2286</c:f>
              <c:numCache>
                <c:formatCode>General</c:formatCode>
                <c:ptCount val="10"/>
                <c:pt idx="0">
                  <c:v>198</c:v>
                </c:pt>
                <c:pt idx="1">
                  <c:v>224</c:v>
                </c:pt>
                <c:pt idx="2">
                  <c:v>802</c:v>
                </c:pt>
                <c:pt idx="3">
                  <c:v>787</c:v>
                </c:pt>
                <c:pt idx="4">
                  <c:v>15</c:v>
                </c:pt>
                <c:pt idx="5">
                  <c:v>15</c:v>
                </c:pt>
                <c:pt idx="6">
                  <c:v>89</c:v>
                </c:pt>
                <c:pt idx="7">
                  <c:v>86</c:v>
                </c:pt>
                <c:pt idx="8">
                  <c:v>18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8-47DE-8ADA-B71216608F6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31495952"/>
        <c:axId val="8305616"/>
      </c:barChart>
      <c:catAx>
        <c:axId val="331495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5616"/>
        <c:crosses val="autoZero"/>
        <c:auto val="1"/>
        <c:lblAlgn val="ctr"/>
        <c:lblOffset val="100"/>
        <c:noMultiLvlLbl val="0"/>
      </c:catAx>
      <c:valAx>
        <c:axId val="830561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49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Sheet1!$A$2277:$A$2286</c:f>
              <c:strCache>
                <c:ptCount val="10"/>
                <c:pt idx="0">
                  <c:v>EC </c:v>
                </c:pt>
                <c:pt idx="1">
                  <c:v>FS </c:v>
                </c:pt>
                <c:pt idx="2">
                  <c:v>GP </c:v>
                </c:pt>
                <c:pt idx="3">
                  <c:v>KZN </c:v>
                </c:pt>
                <c:pt idx="4">
                  <c:v>LP </c:v>
                </c:pt>
                <c:pt idx="5">
                  <c:v>MP </c:v>
                </c:pt>
                <c:pt idx="6">
                  <c:v>NW </c:v>
                </c:pt>
                <c:pt idx="7">
                  <c:v>NC </c:v>
                </c:pt>
                <c:pt idx="8">
                  <c:v>WC </c:v>
                </c:pt>
                <c:pt idx="9">
                  <c:v>NON SA </c:v>
                </c:pt>
              </c:strCache>
            </c:strRef>
          </c:cat>
          <c:val>
            <c:numRef>
              <c:f>Sheet1!$B$2277:$B$2286</c:f>
              <c:numCache>
                <c:formatCode>General</c:formatCode>
                <c:ptCount val="10"/>
                <c:pt idx="0">
                  <c:v>198</c:v>
                </c:pt>
                <c:pt idx="1">
                  <c:v>224</c:v>
                </c:pt>
                <c:pt idx="2">
                  <c:v>802</c:v>
                </c:pt>
                <c:pt idx="3">
                  <c:v>787</c:v>
                </c:pt>
                <c:pt idx="4">
                  <c:v>15</c:v>
                </c:pt>
                <c:pt idx="5">
                  <c:v>15</c:v>
                </c:pt>
                <c:pt idx="6">
                  <c:v>89</c:v>
                </c:pt>
                <c:pt idx="7">
                  <c:v>86</c:v>
                </c:pt>
                <c:pt idx="8">
                  <c:v>18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88-4DAF-8B19-3D8D158F121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31495952"/>
        <c:axId val="8305616"/>
      </c:barChart>
      <c:catAx>
        <c:axId val="331495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5616"/>
        <c:crosses val="autoZero"/>
        <c:auto val="1"/>
        <c:lblAlgn val="ctr"/>
        <c:lblOffset val="100"/>
        <c:noMultiLvlLbl val="0"/>
      </c:catAx>
      <c:valAx>
        <c:axId val="830561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49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6.svg"/><Relationship Id="rId1" Type="http://schemas.openxmlformats.org/officeDocument/2006/relationships/image" Target="../media/image19.svg"/><Relationship Id="rId6" Type="http://schemas.openxmlformats.org/officeDocument/2006/relationships/image" Target="../media/image22.svg"/><Relationship Id="rId5" Type="http://schemas.openxmlformats.org/officeDocument/2006/relationships/image" Target="../media/image12.svg"/><Relationship Id="rId4" Type="http://schemas.openxmlformats.org/officeDocument/2006/relationships/image" Target="../media/image21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6.svg"/><Relationship Id="rId1" Type="http://schemas.openxmlformats.org/officeDocument/2006/relationships/image" Target="../media/image19.svg"/><Relationship Id="rId6" Type="http://schemas.openxmlformats.org/officeDocument/2006/relationships/image" Target="../media/image22.svg"/><Relationship Id="rId5" Type="http://schemas.openxmlformats.org/officeDocument/2006/relationships/image" Target="../media/image12.sv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C3D84D-A85B-4D63-A4D4-630E10175853}" type="doc">
      <dgm:prSet loTypeId="urn:microsoft.com/office/officeart/2005/8/layout/process4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67B0DD4-52C0-4A13-925A-91CBA1AF6C7D}">
      <dgm:prSet phldrT="[Text]" custT="1"/>
      <dgm:spPr/>
      <dgm:t>
        <a:bodyPr/>
        <a:lstStyle/>
        <a:p>
          <a:r>
            <a:rPr lang="en-US" sz="1100" b="1" dirty="0"/>
            <a:t>MENTOSHIP</a:t>
          </a:r>
          <a:endParaRPr lang="en-US" sz="1200" b="1" dirty="0"/>
        </a:p>
      </dgm:t>
    </dgm:pt>
    <dgm:pt modelId="{D13AFF20-5180-44D8-8D7C-C51E5850DEA9}" type="parTrans" cxnId="{A3C3032D-F9A8-4C44-863B-C0892529FE9A}">
      <dgm:prSet/>
      <dgm:spPr/>
      <dgm:t>
        <a:bodyPr/>
        <a:lstStyle/>
        <a:p>
          <a:endParaRPr lang="en-US" b="1"/>
        </a:p>
      </dgm:t>
    </dgm:pt>
    <dgm:pt modelId="{B77A8988-1E12-48C6-B3DB-607967A5B896}" type="sibTrans" cxnId="{A3C3032D-F9A8-4C44-863B-C0892529FE9A}">
      <dgm:prSet/>
      <dgm:spPr/>
      <dgm:t>
        <a:bodyPr/>
        <a:lstStyle/>
        <a:p>
          <a:endParaRPr lang="en-US" b="1"/>
        </a:p>
      </dgm:t>
    </dgm:pt>
    <dgm:pt modelId="{BAFD410E-629D-467C-B0A3-3A796BD17759}">
      <dgm:prSet phldrT="[Text]" custT="1"/>
      <dgm:spPr/>
      <dgm:t>
        <a:bodyPr/>
        <a:lstStyle/>
        <a:p>
          <a:r>
            <a:rPr lang="en-US" sz="2400" b="1" dirty="0"/>
            <a:t>PLC</a:t>
          </a:r>
          <a:endParaRPr lang="en-US" sz="1300" b="1" dirty="0"/>
        </a:p>
      </dgm:t>
    </dgm:pt>
    <dgm:pt modelId="{E49203BE-A371-47CE-973E-9D47BF5EC909}" type="parTrans" cxnId="{4FAA1813-9383-41E8-86FA-6B5127CC8A70}">
      <dgm:prSet/>
      <dgm:spPr/>
      <dgm:t>
        <a:bodyPr/>
        <a:lstStyle/>
        <a:p>
          <a:endParaRPr lang="en-US" b="1"/>
        </a:p>
      </dgm:t>
    </dgm:pt>
    <dgm:pt modelId="{50AF2730-D893-4A20-A4EE-FAA825187C1E}" type="sibTrans" cxnId="{4FAA1813-9383-41E8-86FA-6B5127CC8A70}">
      <dgm:prSet/>
      <dgm:spPr/>
      <dgm:t>
        <a:bodyPr/>
        <a:lstStyle/>
        <a:p>
          <a:endParaRPr lang="en-US" b="1"/>
        </a:p>
      </dgm:t>
    </dgm:pt>
    <dgm:pt modelId="{24E80F5B-D1E6-40CC-8311-B4262A6A8BE5}">
      <dgm:prSet phldrT="[Text]" custT="1"/>
      <dgm:spPr/>
      <dgm:t>
        <a:bodyPr/>
        <a:lstStyle/>
        <a:p>
          <a:r>
            <a:rPr lang="en-US" sz="2400" b="1" dirty="0"/>
            <a:t>PDP</a:t>
          </a:r>
          <a:endParaRPr lang="en-US" sz="1300" b="1" dirty="0"/>
        </a:p>
      </dgm:t>
    </dgm:pt>
    <dgm:pt modelId="{487865A7-6285-4087-84F8-012EDCC5E7D8}" type="parTrans" cxnId="{F94EBFD9-5366-4EE7-BDA9-E344AEC1AD53}">
      <dgm:prSet/>
      <dgm:spPr/>
      <dgm:t>
        <a:bodyPr/>
        <a:lstStyle/>
        <a:p>
          <a:endParaRPr lang="en-US" b="1"/>
        </a:p>
      </dgm:t>
    </dgm:pt>
    <dgm:pt modelId="{AEF26F03-2458-46CE-9982-2020A404FC62}" type="sibTrans" cxnId="{F94EBFD9-5366-4EE7-BDA9-E344AEC1AD53}">
      <dgm:prSet/>
      <dgm:spPr/>
      <dgm:t>
        <a:bodyPr/>
        <a:lstStyle/>
        <a:p>
          <a:endParaRPr lang="en-US" b="1"/>
        </a:p>
      </dgm:t>
    </dgm:pt>
    <dgm:pt modelId="{949FE32A-F080-4052-B110-29CE3533B879}">
      <dgm:prSet phldrT="[Text]" custT="1"/>
      <dgm:spPr/>
      <dgm:t>
        <a:bodyPr/>
        <a:lstStyle/>
        <a:p>
          <a:r>
            <a:rPr lang="en-US" sz="2000" b="1" dirty="0"/>
            <a:t>TRAINING CPD</a:t>
          </a:r>
          <a:endParaRPr lang="en-US" sz="1300" b="1" dirty="0"/>
        </a:p>
      </dgm:t>
    </dgm:pt>
    <dgm:pt modelId="{418FD751-2B97-4036-A91E-631086C9BB63}" type="parTrans" cxnId="{D28E3BE9-0444-4F12-B7B6-88296B289FB9}">
      <dgm:prSet/>
      <dgm:spPr/>
      <dgm:t>
        <a:bodyPr/>
        <a:lstStyle/>
        <a:p>
          <a:endParaRPr lang="en-US" b="1"/>
        </a:p>
      </dgm:t>
    </dgm:pt>
    <dgm:pt modelId="{C4358BF0-787A-422B-989A-FC47807E482A}" type="sibTrans" cxnId="{D28E3BE9-0444-4F12-B7B6-88296B289FB9}">
      <dgm:prSet/>
      <dgm:spPr/>
      <dgm:t>
        <a:bodyPr/>
        <a:lstStyle/>
        <a:p>
          <a:endParaRPr lang="en-US" b="1"/>
        </a:p>
      </dgm:t>
    </dgm:pt>
    <dgm:pt modelId="{FE2B4FBC-F034-4263-8923-1E89AD125450}">
      <dgm:prSet/>
      <dgm:spPr/>
      <dgm:t>
        <a:bodyPr/>
        <a:lstStyle/>
        <a:p>
          <a:r>
            <a:rPr lang="en-US" b="1" dirty="0"/>
            <a:t>How to select mentors, how to support mentors</a:t>
          </a:r>
        </a:p>
      </dgm:t>
    </dgm:pt>
    <dgm:pt modelId="{7D9BCB4A-8462-43E4-B324-26F44B329D08}" type="parTrans" cxnId="{7FDAB8D4-73AF-4CB3-84E8-69885C405DF6}">
      <dgm:prSet/>
      <dgm:spPr/>
      <dgm:t>
        <a:bodyPr/>
        <a:lstStyle/>
        <a:p>
          <a:endParaRPr lang="en-US" b="1"/>
        </a:p>
      </dgm:t>
    </dgm:pt>
    <dgm:pt modelId="{8842015F-E429-42DC-96C0-D30EF5531523}" type="sibTrans" cxnId="{7FDAB8D4-73AF-4CB3-84E8-69885C405DF6}">
      <dgm:prSet/>
      <dgm:spPr/>
      <dgm:t>
        <a:bodyPr/>
        <a:lstStyle/>
        <a:p>
          <a:endParaRPr lang="en-US" b="1"/>
        </a:p>
      </dgm:t>
    </dgm:pt>
    <dgm:pt modelId="{D6782694-F760-4A15-972B-C2F211FEAFA5}">
      <dgm:prSet/>
      <dgm:spPr/>
      <dgm:t>
        <a:bodyPr/>
        <a:lstStyle/>
        <a:p>
          <a:r>
            <a:rPr lang="en-US" b="1" dirty="0"/>
            <a:t>Province to build database of mentors</a:t>
          </a:r>
        </a:p>
      </dgm:t>
    </dgm:pt>
    <dgm:pt modelId="{B976F9C2-C8A5-4E01-9002-302C42A3223B}" type="parTrans" cxnId="{1F5253BA-E018-4EBF-95F1-6D6E9DE1EB8B}">
      <dgm:prSet/>
      <dgm:spPr/>
      <dgm:t>
        <a:bodyPr/>
        <a:lstStyle/>
        <a:p>
          <a:endParaRPr lang="en-US" b="1"/>
        </a:p>
      </dgm:t>
    </dgm:pt>
    <dgm:pt modelId="{F76161D2-D170-4412-AE6E-62DA6E23C832}" type="sibTrans" cxnId="{1F5253BA-E018-4EBF-95F1-6D6E9DE1EB8B}">
      <dgm:prSet/>
      <dgm:spPr/>
      <dgm:t>
        <a:bodyPr/>
        <a:lstStyle/>
        <a:p>
          <a:endParaRPr lang="en-US" b="1"/>
        </a:p>
      </dgm:t>
    </dgm:pt>
    <dgm:pt modelId="{DD5F87B7-721A-4566-8333-2955541FA80C}">
      <dgm:prSet/>
      <dgm:spPr/>
      <dgm:t>
        <a:bodyPr/>
        <a:lstStyle/>
        <a:p>
          <a:r>
            <a:rPr lang="en-US" b="1" dirty="0"/>
            <a:t>Mentors Incentives (not monetary)</a:t>
          </a:r>
        </a:p>
      </dgm:t>
    </dgm:pt>
    <dgm:pt modelId="{3D907E6F-B855-49C3-9D22-F6E5025BB220}" type="parTrans" cxnId="{DE132B03-9768-465F-905A-F9E47EF17985}">
      <dgm:prSet/>
      <dgm:spPr/>
      <dgm:t>
        <a:bodyPr/>
        <a:lstStyle/>
        <a:p>
          <a:endParaRPr lang="en-US" b="1"/>
        </a:p>
      </dgm:t>
    </dgm:pt>
    <dgm:pt modelId="{1233AA0A-87EE-4C04-B549-5FE37DDEE7E4}" type="sibTrans" cxnId="{DE132B03-9768-465F-905A-F9E47EF17985}">
      <dgm:prSet/>
      <dgm:spPr/>
      <dgm:t>
        <a:bodyPr/>
        <a:lstStyle/>
        <a:p>
          <a:endParaRPr lang="en-US" b="1"/>
        </a:p>
      </dgm:t>
    </dgm:pt>
    <dgm:pt modelId="{1F13988A-39CF-4442-A06A-B23AA7F8C681}">
      <dgm:prSet/>
      <dgm:spPr/>
      <dgm:t>
        <a:bodyPr/>
        <a:lstStyle/>
        <a:p>
          <a:r>
            <a:rPr lang="en-US" b="1" dirty="0"/>
            <a:t>Who may be a mentor</a:t>
          </a:r>
        </a:p>
      </dgm:t>
    </dgm:pt>
    <dgm:pt modelId="{0286A450-B868-49E1-A0CD-5200CDB6A8AF}" type="parTrans" cxnId="{A7823345-E643-4BEE-BB52-E8C3F37ADB11}">
      <dgm:prSet/>
      <dgm:spPr/>
      <dgm:t>
        <a:bodyPr/>
        <a:lstStyle/>
        <a:p>
          <a:endParaRPr lang="en-US" b="1"/>
        </a:p>
      </dgm:t>
    </dgm:pt>
    <dgm:pt modelId="{80375D8C-74BC-4263-8D82-7F325185A66B}" type="sibTrans" cxnId="{A7823345-E643-4BEE-BB52-E8C3F37ADB11}">
      <dgm:prSet/>
      <dgm:spPr/>
      <dgm:t>
        <a:bodyPr/>
        <a:lstStyle/>
        <a:p>
          <a:endParaRPr lang="en-US" b="1"/>
        </a:p>
      </dgm:t>
    </dgm:pt>
    <dgm:pt modelId="{42BF3BC5-8B90-4B1A-9F88-E69ED5685D2E}">
      <dgm:prSet/>
      <dgm:spPr/>
      <dgm:t>
        <a:bodyPr/>
        <a:lstStyle/>
        <a:p>
          <a:r>
            <a:rPr lang="en-US" b="1" dirty="0"/>
            <a:t>Encouraging teachers to form own PLCs</a:t>
          </a:r>
        </a:p>
      </dgm:t>
    </dgm:pt>
    <dgm:pt modelId="{6BEDAE5F-1B59-4E2B-884E-A849645EE637}" type="parTrans" cxnId="{3E450CE4-9419-4428-9985-57958B14F387}">
      <dgm:prSet/>
      <dgm:spPr/>
      <dgm:t>
        <a:bodyPr/>
        <a:lstStyle/>
        <a:p>
          <a:endParaRPr lang="en-US" b="1"/>
        </a:p>
      </dgm:t>
    </dgm:pt>
    <dgm:pt modelId="{51376408-4165-4FF3-9941-368300B00732}" type="sibTrans" cxnId="{3E450CE4-9419-4428-9985-57958B14F387}">
      <dgm:prSet/>
      <dgm:spPr/>
      <dgm:t>
        <a:bodyPr/>
        <a:lstStyle/>
        <a:p>
          <a:endParaRPr lang="en-US" b="1"/>
        </a:p>
      </dgm:t>
    </dgm:pt>
    <dgm:pt modelId="{30373FC6-F848-4A6D-92B8-B1A23C1CB3ED}">
      <dgm:prSet/>
      <dgm:spPr/>
      <dgm:t>
        <a:bodyPr/>
        <a:lstStyle/>
        <a:p>
          <a:r>
            <a:rPr lang="en-US" b="1" dirty="0"/>
            <a:t>Encourage Teachers to belong to PLCs</a:t>
          </a:r>
        </a:p>
      </dgm:t>
    </dgm:pt>
    <dgm:pt modelId="{3E52FE76-1FFB-474F-AF23-22655B42CA2B}" type="parTrans" cxnId="{6ECC89A3-3AB4-4D78-A0DA-CF9D35F4C2A9}">
      <dgm:prSet/>
      <dgm:spPr/>
      <dgm:t>
        <a:bodyPr/>
        <a:lstStyle/>
        <a:p>
          <a:endParaRPr lang="en-US" b="1"/>
        </a:p>
      </dgm:t>
    </dgm:pt>
    <dgm:pt modelId="{27CFB29A-C6F0-4C04-878E-F01B6F9AE7C3}" type="sibTrans" cxnId="{6ECC89A3-3AB4-4D78-A0DA-CF9D35F4C2A9}">
      <dgm:prSet/>
      <dgm:spPr/>
      <dgm:t>
        <a:bodyPr/>
        <a:lstStyle/>
        <a:p>
          <a:endParaRPr lang="en-US" b="1"/>
        </a:p>
      </dgm:t>
    </dgm:pt>
    <dgm:pt modelId="{6C4F4863-E414-4737-9385-EB597007D79E}">
      <dgm:prSet/>
      <dgm:spPr/>
      <dgm:t>
        <a:bodyPr/>
        <a:lstStyle/>
        <a:p>
          <a:r>
            <a:rPr lang="en-US" b="1" dirty="0"/>
            <a:t>Support PLCs with information and knowledge content</a:t>
          </a:r>
        </a:p>
      </dgm:t>
    </dgm:pt>
    <dgm:pt modelId="{5FD4CC5A-14BA-4047-807C-266C18336144}" type="parTrans" cxnId="{617CE7BE-8C68-4064-ADA0-377015EAAE29}">
      <dgm:prSet/>
      <dgm:spPr/>
      <dgm:t>
        <a:bodyPr/>
        <a:lstStyle/>
        <a:p>
          <a:endParaRPr lang="en-US" b="1"/>
        </a:p>
      </dgm:t>
    </dgm:pt>
    <dgm:pt modelId="{FD9A011C-33B8-4C9F-8BBD-B62BEF422749}" type="sibTrans" cxnId="{617CE7BE-8C68-4064-ADA0-377015EAAE29}">
      <dgm:prSet/>
      <dgm:spPr/>
      <dgm:t>
        <a:bodyPr/>
        <a:lstStyle/>
        <a:p>
          <a:endParaRPr lang="en-US" b="1"/>
        </a:p>
      </dgm:t>
    </dgm:pt>
    <dgm:pt modelId="{EBE563C7-7453-4339-B67D-1740879A83E9}">
      <dgm:prSet/>
      <dgm:spPr/>
      <dgm:t>
        <a:bodyPr/>
        <a:lstStyle/>
        <a:p>
          <a:r>
            <a:rPr lang="en-US" b="1" dirty="0"/>
            <a:t>Support PLCs for their functionality</a:t>
          </a:r>
        </a:p>
      </dgm:t>
    </dgm:pt>
    <dgm:pt modelId="{9A8A9168-2E14-4148-A229-C09F407BC780}" type="parTrans" cxnId="{15F660D2-B11B-437E-9F25-F02EAEEB080E}">
      <dgm:prSet/>
      <dgm:spPr/>
      <dgm:t>
        <a:bodyPr/>
        <a:lstStyle/>
        <a:p>
          <a:endParaRPr lang="en-US" b="1"/>
        </a:p>
      </dgm:t>
    </dgm:pt>
    <dgm:pt modelId="{84DACF69-1D7E-404B-8F8B-C5680C1F1258}" type="sibTrans" cxnId="{15F660D2-B11B-437E-9F25-F02EAEEB080E}">
      <dgm:prSet/>
      <dgm:spPr/>
      <dgm:t>
        <a:bodyPr/>
        <a:lstStyle/>
        <a:p>
          <a:endParaRPr lang="en-US" b="1"/>
        </a:p>
      </dgm:t>
    </dgm:pt>
    <dgm:pt modelId="{C3975FCD-8866-49F7-8FE3-5137510014F0}">
      <dgm:prSet/>
      <dgm:spPr/>
      <dgm:t>
        <a:bodyPr/>
        <a:lstStyle/>
        <a:p>
          <a:r>
            <a:rPr lang="en-US" b="1" dirty="0"/>
            <a:t>First task o f every teacher, to develop Professional Development Plan</a:t>
          </a:r>
        </a:p>
      </dgm:t>
    </dgm:pt>
    <dgm:pt modelId="{DBE131EC-A221-4D5E-919F-0FA734AD895D}" type="parTrans" cxnId="{EE7754CC-C33B-485F-BB55-2781C82A742C}">
      <dgm:prSet/>
      <dgm:spPr/>
      <dgm:t>
        <a:bodyPr/>
        <a:lstStyle/>
        <a:p>
          <a:endParaRPr lang="en-US" b="1"/>
        </a:p>
      </dgm:t>
    </dgm:pt>
    <dgm:pt modelId="{551597F5-B0E1-4688-A888-7373623D7F0B}" type="sibTrans" cxnId="{EE7754CC-C33B-485F-BB55-2781C82A742C}">
      <dgm:prSet/>
      <dgm:spPr/>
      <dgm:t>
        <a:bodyPr/>
        <a:lstStyle/>
        <a:p>
          <a:endParaRPr lang="en-US" b="1"/>
        </a:p>
      </dgm:t>
    </dgm:pt>
    <dgm:pt modelId="{3260ADD0-A171-452D-89B9-388F0E8CA0D4}">
      <dgm:prSet/>
      <dgm:spPr/>
      <dgm:t>
        <a:bodyPr/>
        <a:lstStyle/>
        <a:p>
          <a:r>
            <a:rPr lang="en-US" b="1" dirty="0"/>
            <a:t>Evaluate the plan regularly</a:t>
          </a:r>
        </a:p>
      </dgm:t>
    </dgm:pt>
    <dgm:pt modelId="{A3CA4F6D-97DD-47B7-A199-ED289C739FE5}" type="parTrans" cxnId="{7E19B891-DD45-4F99-95A1-39E4FD98B7BD}">
      <dgm:prSet/>
      <dgm:spPr/>
      <dgm:t>
        <a:bodyPr/>
        <a:lstStyle/>
        <a:p>
          <a:endParaRPr lang="en-US" b="1"/>
        </a:p>
      </dgm:t>
    </dgm:pt>
    <dgm:pt modelId="{C32780A9-176D-4E84-910D-8D84EB0B9C80}" type="sibTrans" cxnId="{7E19B891-DD45-4F99-95A1-39E4FD98B7BD}">
      <dgm:prSet/>
      <dgm:spPr/>
      <dgm:t>
        <a:bodyPr/>
        <a:lstStyle/>
        <a:p>
          <a:endParaRPr lang="en-US" b="1"/>
        </a:p>
      </dgm:t>
    </dgm:pt>
    <dgm:pt modelId="{56F8805F-E4E9-40FE-9397-62710CEB5C5F}">
      <dgm:prSet/>
      <dgm:spPr/>
      <dgm:t>
        <a:bodyPr/>
        <a:lstStyle/>
        <a:p>
          <a:r>
            <a:rPr lang="en-US" b="1" dirty="0"/>
            <a:t>Hold yourself accountable to the plan</a:t>
          </a:r>
        </a:p>
      </dgm:t>
    </dgm:pt>
    <dgm:pt modelId="{B9345C9B-CC88-4FC2-94FF-45105DD24701}" type="parTrans" cxnId="{323AC6B7-4BCF-48AB-9E0F-15D90426CAAC}">
      <dgm:prSet/>
      <dgm:spPr/>
      <dgm:t>
        <a:bodyPr/>
        <a:lstStyle/>
        <a:p>
          <a:endParaRPr lang="en-US" b="1"/>
        </a:p>
      </dgm:t>
    </dgm:pt>
    <dgm:pt modelId="{C085696B-EF22-4DA5-90EB-0A7E742E827E}" type="sibTrans" cxnId="{323AC6B7-4BCF-48AB-9E0F-15D90426CAAC}">
      <dgm:prSet/>
      <dgm:spPr/>
      <dgm:t>
        <a:bodyPr/>
        <a:lstStyle/>
        <a:p>
          <a:endParaRPr lang="en-US" b="1"/>
        </a:p>
      </dgm:t>
    </dgm:pt>
    <dgm:pt modelId="{C7EEA1B7-0BCC-4F71-B526-A606208431AE}">
      <dgm:prSet/>
      <dgm:spPr/>
      <dgm:t>
        <a:bodyPr/>
        <a:lstStyle/>
        <a:p>
          <a:r>
            <a:rPr lang="en-US" b="1" dirty="0"/>
            <a:t>Teachers are Life-long learners hence they need on continuous basis  </a:t>
          </a:r>
        </a:p>
      </dgm:t>
    </dgm:pt>
    <dgm:pt modelId="{B7A49EC1-D246-4BCD-B438-E884C4455BF9}" type="parTrans" cxnId="{9037F2DA-CEE3-433E-9D66-74CD980D0726}">
      <dgm:prSet/>
      <dgm:spPr/>
      <dgm:t>
        <a:bodyPr/>
        <a:lstStyle/>
        <a:p>
          <a:endParaRPr lang="en-US" b="1"/>
        </a:p>
      </dgm:t>
    </dgm:pt>
    <dgm:pt modelId="{F3FB2DDC-D5C1-4AF4-A7AD-2BA873CD3553}" type="sibTrans" cxnId="{9037F2DA-CEE3-433E-9D66-74CD980D0726}">
      <dgm:prSet/>
      <dgm:spPr/>
      <dgm:t>
        <a:bodyPr/>
        <a:lstStyle/>
        <a:p>
          <a:endParaRPr lang="en-US" b="1"/>
        </a:p>
      </dgm:t>
    </dgm:pt>
    <dgm:pt modelId="{34D9D3B8-155C-482D-9636-99D608D6BC1B}" type="pres">
      <dgm:prSet presAssocID="{9EC3D84D-A85B-4D63-A4D4-630E10175853}" presName="Name0" presStyleCnt="0">
        <dgm:presLayoutVars>
          <dgm:dir/>
          <dgm:animLvl val="lvl"/>
          <dgm:resizeHandles val="exact"/>
        </dgm:presLayoutVars>
      </dgm:prSet>
      <dgm:spPr/>
    </dgm:pt>
    <dgm:pt modelId="{4D308BC4-DB08-4151-ACF5-692137AAF974}" type="pres">
      <dgm:prSet presAssocID="{949FE32A-F080-4052-B110-29CE3533B879}" presName="boxAndChildren" presStyleCnt="0"/>
      <dgm:spPr/>
    </dgm:pt>
    <dgm:pt modelId="{8B58C3EF-E7C9-4890-A8B5-005B0F89A32F}" type="pres">
      <dgm:prSet presAssocID="{949FE32A-F080-4052-B110-29CE3533B879}" presName="parentTextBox" presStyleLbl="node1" presStyleIdx="0" presStyleCnt="4"/>
      <dgm:spPr/>
    </dgm:pt>
    <dgm:pt modelId="{DD2C4566-409A-4492-AB92-0F83C12EC89B}" type="pres">
      <dgm:prSet presAssocID="{949FE32A-F080-4052-B110-29CE3533B879}" presName="entireBox" presStyleLbl="node1" presStyleIdx="0" presStyleCnt="4"/>
      <dgm:spPr/>
    </dgm:pt>
    <dgm:pt modelId="{7630CFF5-FD2B-4C3B-82B9-5F91851AB9A8}" type="pres">
      <dgm:prSet presAssocID="{949FE32A-F080-4052-B110-29CE3533B879}" presName="descendantBox" presStyleCnt="0"/>
      <dgm:spPr/>
    </dgm:pt>
    <dgm:pt modelId="{94C01A49-1054-4B6B-95EC-BA364D0BDF9E}" type="pres">
      <dgm:prSet presAssocID="{C7EEA1B7-0BCC-4F71-B526-A606208431AE}" presName="childTextBox" presStyleLbl="fgAccFollowNode1" presStyleIdx="0" presStyleCnt="12">
        <dgm:presLayoutVars>
          <dgm:bulletEnabled val="1"/>
        </dgm:presLayoutVars>
      </dgm:prSet>
      <dgm:spPr/>
    </dgm:pt>
    <dgm:pt modelId="{4766AC72-C19B-4152-B192-B3EE161F41AC}" type="pres">
      <dgm:prSet presAssocID="{AEF26F03-2458-46CE-9982-2020A404FC62}" presName="sp" presStyleCnt="0"/>
      <dgm:spPr/>
    </dgm:pt>
    <dgm:pt modelId="{B9C94925-6017-4DB6-9DD5-DB5FC405C411}" type="pres">
      <dgm:prSet presAssocID="{24E80F5B-D1E6-40CC-8311-B4262A6A8BE5}" presName="arrowAndChildren" presStyleCnt="0"/>
      <dgm:spPr/>
    </dgm:pt>
    <dgm:pt modelId="{6CBF189D-7673-49AB-8978-0975199DBEDA}" type="pres">
      <dgm:prSet presAssocID="{24E80F5B-D1E6-40CC-8311-B4262A6A8BE5}" presName="parentTextArrow" presStyleLbl="node1" presStyleIdx="0" presStyleCnt="4"/>
      <dgm:spPr/>
    </dgm:pt>
    <dgm:pt modelId="{169F6D2C-A54B-43BF-B65A-2CFE33996393}" type="pres">
      <dgm:prSet presAssocID="{24E80F5B-D1E6-40CC-8311-B4262A6A8BE5}" presName="arrow" presStyleLbl="node1" presStyleIdx="1" presStyleCnt="4"/>
      <dgm:spPr/>
    </dgm:pt>
    <dgm:pt modelId="{672FE36F-B2C1-4393-8719-20906C29B5DC}" type="pres">
      <dgm:prSet presAssocID="{24E80F5B-D1E6-40CC-8311-B4262A6A8BE5}" presName="descendantArrow" presStyleCnt="0"/>
      <dgm:spPr/>
    </dgm:pt>
    <dgm:pt modelId="{9CE18A25-159F-4FD2-A416-5A0AD29C3597}" type="pres">
      <dgm:prSet presAssocID="{C3975FCD-8866-49F7-8FE3-5137510014F0}" presName="childTextArrow" presStyleLbl="fgAccFollowNode1" presStyleIdx="1" presStyleCnt="12">
        <dgm:presLayoutVars>
          <dgm:bulletEnabled val="1"/>
        </dgm:presLayoutVars>
      </dgm:prSet>
      <dgm:spPr/>
    </dgm:pt>
    <dgm:pt modelId="{5F4D1B51-C335-4AB1-920F-5CB5AF1351FB}" type="pres">
      <dgm:prSet presAssocID="{3260ADD0-A171-452D-89B9-388F0E8CA0D4}" presName="childTextArrow" presStyleLbl="fgAccFollowNode1" presStyleIdx="2" presStyleCnt="12">
        <dgm:presLayoutVars>
          <dgm:bulletEnabled val="1"/>
        </dgm:presLayoutVars>
      </dgm:prSet>
      <dgm:spPr/>
    </dgm:pt>
    <dgm:pt modelId="{CF6180AA-2E5C-47E8-862C-9A4380D8280B}" type="pres">
      <dgm:prSet presAssocID="{56F8805F-E4E9-40FE-9397-62710CEB5C5F}" presName="childTextArrow" presStyleLbl="fgAccFollowNode1" presStyleIdx="3" presStyleCnt="12">
        <dgm:presLayoutVars>
          <dgm:bulletEnabled val="1"/>
        </dgm:presLayoutVars>
      </dgm:prSet>
      <dgm:spPr/>
    </dgm:pt>
    <dgm:pt modelId="{D8CD00C1-67A7-4E2A-9EC8-2F2C8E9CD7C8}" type="pres">
      <dgm:prSet presAssocID="{50AF2730-D893-4A20-A4EE-FAA825187C1E}" presName="sp" presStyleCnt="0"/>
      <dgm:spPr/>
    </dgm:pt>
    <dgm:pt modelId="{77FA6F67-E2D3-4DB4-98BB-D495CB0E78DD}" type="pres">
      <dgm:prSet presAssocID="{BAFD410E-629D-467C-B0A3-3A796BD17759}" presName="arrowAndChildren" presStyleCnt="0"/>
      <dgm:spPr/>
    </dgm:pt>
    <dgm:pt modelId="{6E3AD798-6B8F-4C14-B9CE-D635F4958D2C}" type="pres">
      <dgm:prSet presAssocID="{BAFD410E-629D-467C-B0A3-3A796BD17759}" presName="parentTextArrow" presStyleLbl="node1" presStyleIdx="1" presStyleCnt="4"/>
      <dgm:spPr/>
    </dgm:pt>
    <dgm:pt modelId="{D499D1F8-0EBD-41E4-982D-409195019A50}" type="pres">
      <dgm:prSet presAssocID="{BAFD410E-629D-467C-B0A3-3A796BD17759}" presName="arrow" presStyleLbl="node1" presStyleIdx="2" presStyleCnt="4"/>
      <dgm:spPr/>
    </dgm:pt>
    <dgm:pt modelId="{FF6A0744-C3AB-4FC0-A375-4ED24F7D48DA}" type="pres">
      <dgm:prSet presAssocID="{BAFD410E-629D-467C-B0A3-3A796BD17759}" presName="descendantArrow" presStyleCnt="0"/>
      <dgm:spPr/>
    </dgm:pt>
    <dgm:pt modelId="{A00CB2EE-736E-4D89-B842-890CD86EC22B}" type="pres">
      <dgm:prSet presAssocID="{42BF3BC5-8B90-4B1A-9F88-E69ED5685D2E}" presName="childTextArrow" presStyleLbl="fgAccFollowNode1" presStyleIdx="4" presStyleCnt="12">
        <dgm:presLayoutVars>
          <dgm:bulletEnabled val="1"/>
        </dgm:presLayoutVars>
      </dgm:prSet>
      <dgm:spPr/>
    </dgm:pt>
    <dgm:pt modelId="{59E8AA23-3649-4ECB-A4CA-2C577E505770}" type="pres">
      <dgm:prSet presAssocID="{30373FC6-F848-4A6D-92B8-B1A23C1CB3ED}" presName="childTextArrow" presStyleLbl="fgAccFollowNode1" presStyleIdx="5" presStyleCnt="12">
        <dgm:presLayoutVars>
          <dgm:bulletEnabled val="1"/>
        </dgm:presLayoutVars>
      </dgm:prSet>
      <dgm:spPr/>
    </dgm:pt>
    <dgm:pt modelId="{33CB802B-90A7-4694-938F-34F5932CB58D}" type="pres">
      <dgm:prSet presAssocID="{6C4F4863-E414-4737-9385-EB597007D79E}" presName="childTextArrow" presStyleLbl="fgAccFollowNode1" presStyleIdx="6" presStyleCnt="12">
        <dgm:presLayoutVars>
          <dgm:bulletEnabled val="1"/>
        </dgm:presLayoutVars>
      </dgm:prSet>
      <dgm:spPr/>
    </dgm:pt>
    <dgm:pt modelId="{17B7092E-D626-4E69-96A7-462780D0EFB1}" type="pres">
      <dgm:prSet presAssocID="{EBE563C7-7453-4339-B67D-1740879A83E9}" presName="childTextArrow" presStyleLbl="fgAccFollowNode1" presStyleIdx="7" presStyleCnt="12">
        <dgm:presLayoutVars>
          <dgm:bulletEnabled val="1"/>
        </dgm:presLayoutVars>
      </dgm:prSet>
      <dgm:spPr/>
    </dgm:pt>
    <dgm:pt modelId="{7FD38934-6A69-4C06-8DDF-610A11134C09}" type="pres">
      <dgm:prSet presAssocID="{B77A8988-1E12-48C6-B3DB-607967A5B896}" presName="sp" presStyleCnt="0"/>
      <dgm:spPr/>
    </dgm:pt>
    <dgm:pt modelId="{8F953125-7E1D-4055-BEA1-AD4232031B27}" type="pres">
      <dgm:prSet presAssocID="{167B0DD4-52C0-4A13-925A-91CBA1AF6C7D}" presName="arrowAndChildren" presStyleCnt="0"/>
      <dgm:spPr/>
    </dgm:pt>
    <dgm:pt modelId="{6DF5BD37-A868-4EBC-AC9F-2C6D4266166F}" type="pres">
      <dgm:prSet presAssocID="{167B0DD4-52C0-4A13-925A-91CBA1AF6C7D}" presName="parentTextArrow" presStyleLbl="node1" presStyleIdx="2" presStyleCnt="4"/>
      <dgm:spPr/>
    </dgm:pt>
    <dgm:pt modelId="{E7EDF14A-0459-40BB-B317-5E29797629CF}" type="pres">
      <dgm:prSet presAssocID="{167B0DD4-52C0-4A13-925A-91CBA1AF6C7D}" presName="arrow" presStyleLbl="node1" presStyleIdx="3" presStyleCnt="4"/>
      <dgm:spPr/>
    </dgm:pt>
    <dgm:pt modelId="{578437AC-F448-489B-AA93-CD81532E7769}" type="pres">
      <dgm:prSet presAssocID="{167B0DD4-52C0-4A13-925A-91CBA1AF6C7D}" presName="descendantArrow" presStyleCnt="0"/>
      <dgm:spPr/>
    </dgm:pt>
    <dgm:pt modelId="{403D5677-632A-42C3-AD8C-1EB0A0741F25}" type="pres">
      <dgm:prSet presAssocID="{FE2B4FBC-F034-4263-8923-1E89AD125450}" presName="childTextArrow" presStyleLbl="fgAccFollowNode1" presStyleIdx="8" presStyleCnt="12">
        <dgm:presLayoutVars>
          <dgm:bulletEnabled val="1"/>
        </dgm:presLayoutVars>
      </dgm:prSet>
      <dgm:spPr/>
    </dgm:pt>
    <dgm:pt modelId="{F69A6854-6995-4539-98CD-DF94255769E4}" type="pres">
      <dgm:prSet presAssocID="{1F13988A-39CF-4442-A06A-B23AA7F8C681}" presName="childTextArrow" presStyleLbl="fgAccFollowNode1" presStyleIdx="9" presStyleCnt="12">
        <dgm:presLayoutVars>
          <dgm:bulletEnabled val="1"/>
        </dgm:presLayoutVars>
      </dgm:prSet>
      <dgm:spPr/>
    </dgm:pt>
    <dgm:pt modelId="{B8262972-49DE-4974-B2D0-C9A2D014B2F6}" type="pres">
      <dgm:prSet presAssocID="{D6782694-F760-4A15-972B-C2F211FEAFA5}" presName="childTextArrow" presStyleLbl="fgAccFollowNode1" presStyleIdx="10" presStyleCnt="12">
        <dgm:presLayoutVars>
          <dgm:bulletEnabled val="1"/>
        </dgm:presLayoutVars>
      </dgm:prSet>
      <dgm:spPr/>
    </dgm:pt>
    <dgm:pt modelId="{5D7D088D-CF7F-4847-BFAF-8E62807A9499}" type="pres">
      <dgm:prSet presAssocID="{DD5F87B7-721A-4566-8333-2955541FA80C}" presName="childTextArrow" presStyleLbl="fgAccFollowNode1" presStyleIdx="11" presStyleCnt="12">
        <dgm:presLayoutVars>
          <dgm:bulletEnabled val="1"/>
        </dgm:presLayoutVars>
      </dgm:prSet>
      <dgm:spPr/>
    </dgm:pt>
  </dgm:ptLst>
  <dgm:cxnLst>
    <dgm:cxn modelId="{DE132B03-9768-465F-905A-F9E47EF17985}" srcId="{167B0DD4-52C0-4A13-925A-91CBA1AF6C7D}" destId="{DD5F87B7-721A-4566-8333-2955541FA80C}" srcOrd="3" destOrd="0" parTransId="{3D907E6F-B855-49C3-9D22-F6E5025BB220}" sibTransId="{1233AA0A-87EE-4C04-B549-5FE37DDEE7E4}"/>
    <dgm:cxn modelId="{3D5B870E-C240-471D-B642-C5ACB5C038CA}" type="presOf" srcId="{BAFD410E-629D-467C-B0A3-3A796BD17759}" destId="{D499D1F8-0EBD-41E4-982D-409195019A50}" srcOrd="1" destOrd="0" presId="urn:microsoft.com/office/officeart/2005/8/layout/process4"/>
    <dgm:cxn modelId="{4FAA1813-9383-41E8-86FA-6B5127CC8A70}" srcId="{9EC3D84D-A85B-4D63-A4D4-630E10175853}" destId="{BAFD410E-629D-467C-B0A3-3A796BD17759}" srcOrd="1" destOrd="0" parTransId="{E49203BE-A371-47CE-973E-9D47BF5EC909}" sibTransId="{50AF2730-D893-4A20-A4EE-FAA825187C1E}"/>
    <dgm:cxn modelId="{B0E0D727-4CA4-4E46-86B5-532C33D0A821}" type="presOf" srcId="{6C4F4863-E414-4737-9385-EB597007D79E}" destId="{33CB802B-90A7-4694-938F-34F5932CB58D}" srcOrd="0" destOrd="0" presId="urn:microsoft.com/office/officeart/2005/8/layout/process4"/>
    <dgm:cxn modelId="{A3C3032D-F9A8-4C44-863B-C0892529FE9A}" srcId="{9EC3D84D-A85B-4D63-A4D4-630E10175853}" destId="{167B0DD4-52C0-4A13-925A-91CBA1AF6C7D}" srcOrd="0" destOrd="0" parTransId="{D13AFF20-5180-44D8-8D7C-C51E5850DEA9}" sibTransId="{B77A8988-1E12-48C6-B3DB-607967A5B896}"/>
    <dgm:cxn modelId="{C42E6D5B-94F8-4FF3-88B9-9CD04885EAB7}" type="presOf" srcId="{C3975FCD-8866-49F7-8FE3-5137510014F0}" destId="{9CE18A25-159F-4FD2-A416-5A0AD29C3597}" srcOrd="0" destOrd="0" presId="urn:microsoft.com/office/officeart/2005/8/layout/process4"/>
    <dgm:cxn modelId="{E253EE43-2606-480A-AA35-77A86EAA9762}" type="presOf" srcId="{30373FC6-F848-4A6D-92B8-B1A23C1CB3ED}" destId="{59E8AA23-3649-4ECB-A4CA-2C577E505770}" srcOrd="0" destOrd="0" presId="urn:microsoft.com/office/officeart/2005/8/layout/process4"/>
    <dgm:cxn modelId="{DA49B044-FF38-4E75-A799-C68F34C49587}" type="presOf" srcId="{1F13988A-39CF-4442-A06A-B23AA7F8C681}" destId="{F69A6854-6995-4539-98CD-DF94255769E4}" srcOrd="0" destOrd="0" presId="urn:microsoft.com/office/officeart/2005/8/layout/process4"/>
    <dgm:cxn modelId="{A7823345-E643-4BEE-BB52-E8C3F37ADB11}" srcId="{167B0DD4-52C0-4A13-925A-91CBA1AF6C7D}" destId="{1F13988A-39CF-4442-A06A-B23AA7F8C681}" srcOrd="1" destOrd="0" parTransId="{0286A450-B868-49E1-A0CD-5200CDB6A8AF}" sibTransId="{80375D8C-74BC-4263-8D82-7F325185A66B}"/>
    <dgm:cxn modelId="{2C047A80-5A67-497B-A9F9-3BF707BD8982}" type="presOf" srcId="{24E80F5B-D1E6-40CC-8311-B4262A6A8BE5}" destId="{169F6D2C-A54B-43BF-B65A-2CFE33996393}" srcOrd="1" destOrd="0" presId="urn:microsoft.com/office/officeart/2005/8/layout/process4"/>
    <dgm:cxn modelId="{44D24683-A2C8-4DC0-811E-11638BFEAACA}" type="presOf" srcId="{167B0DD4-52C0-4A13-925A-91CBA1AF6C7D}" destId="{E7EDF14A-0459-40BB-B317-5E29797629CF}" srcOrd="1" destOrd="0" presId="urn:microsoft.com/office/officeart/2005/8/layout/process4"/>
    <dgm:cxn modelId="{AF7AFB84-0473-4426-8DE2-0A218CD1E7E5}" type="presOf" srcId="{949FE32A-F080-4052-B110-29CE3533B879}" destId="{8B58C3EF-E7C9-4890-A8B5-005B0F89A32F}" srcOrd="0" destOrd="0" presId="urn:microsoft.com/office/officeart/2005/8/layout/process4"/>
    <dgm:cxn modelId="{A4458588-7117-4060-BAFB-C97EE1F84DEF}" type="presOf" srcId="{DD5F87B7-721A-4566-8333-2955541FA80C}" destId="{5D7D088D-CF7F-4847-BFAF-8E62807A9499}" srcOrd="0" destOrd="0" presId="urn:microsoft.com/office/officeart/2005/8/layout/process4"/>
    <dgm:cxn modelId="{7E19B891-DD45-4F99-95A1-39E4FD98B7BD}" srcId="{24E80F5B-D1E6-40CC-8311-B4262A6A8BE5}" destId="{3260ADD0-A171-452D-89B9-388F0E8CA0D4}" srcOrd="1" destOrd="0" parTransId="{A3CA4F6D-97DD-47B7-A199-ED289C739FE5}" sibTransId="{C32780A9-176D-4E84-910D-8D84EB0B9C80}"/>
    <dgm:cxn modelId="{29716D9B-B2EB-4C83-B9CA-A2EAD4816B90}" type="presOf" srcId="{167B0DD4-52C0-4A13-925A-91CBA1AF6C7D}" destId="{6DF5BD37-A868-4EBC-AC9F-2C6D4266166F}" srcOrd="0" destOrd="0" presId="urn:microsoft.com/office/officeart/2005/8/layout/process4"/>
    <dgm:cxn modelId="{6ECC89A3-3AB4-4D78-A0DA-CF9D35F4C2A9}" srcId="{BAFD410E-629D-467C-B0A3-3A796BD17759}" destId="{30373FC6-F848-4A6D-92B8-B1A23C1CB3ED}" srcOrd="1" destOrd="0" parTransId="{3E52FE76-1FFB-474F-AF23-22655B42CA2B}" sibTransId="{27CFB29A-C6F0-4C04-878E-F01B6F9AE7C3}"/>
    <dgm:cxn modelId="{323AC6B7-4BCF-48AB-9E0F-15D90426CAAC}" srcId="{24E80F5B-D1E6-40CC-8311-B4262A6A8BE5}" destId="{56F8805F-E4E9-40FE-9397-62710CEB5C5F}" srcOrd="2" destOrd="0" parTransId="{B9345C9B-CC88-4FC2-94FF-45105DD24701}" sibTransId="{C085696B-EF22-4DA5-90EB-0A7E742E827E}"/>
    <dgm:cxn modelId="{1F5253BA-E018-4EBF-95F1-6D6E9DE1EB8B}" srcId="{167B0DD4-52C0-4A13-925A-91CBA1AF6C7D}" destId="{D6782694-F760-4A15-972B-C2F211FEAFA5}" srcOrd="2" destOrd="0" parTransId="{B976F9C2-C8A5-4E01-9002-302C42A3223B}" sibTransId="{F76161D2-D170-4412-AE6E-62DA6E23C832}"/>
    <dgm:cxn modelId="{617CE7BE-8C68-4064-ADA0-377015EAAE29}" srcId="{BAFD410E-629D-467C-B0A3-3A796BD17759}" destId="{6C4F4863-E414-4737-9385-EB597007D79E}" srcOrd="2" destOrd="0" parTransId="{5FD4CC5A-14BA-4047-807C-266C18336144}" sibTransId="{FD9A011C-33B8-4C9F-8BBD-B62BEF422749}"/>
    <dgm:cxn modelId="{A220DDC1-67ED-4921-9AFC-0580421D111C}" type="presOf" srcId="{42BF3BC5-8B90-4B1A-9F88-E69ED5685D2E}" destId="{A00CB2EE-736E-4D89-B842-890CD86EC22B}" srcOrd="0" destOrd="0" presId="urn:microsoft.com/office/officeart/2005/8/layout/process4"/>
    <dgm:cxn modelId="{EE7754CC-C33B-485F-BB55-2781C82A742C}" srcId="{24E80F5B-D1E6-40CC-8311-B4262A6A8BE5}" destId="{C3975FCD-8866-49F7-8FE3-5137510014F0}" srcOrd="0" destOrd="0" parTransId="{DBE131EC-A221-4D5E-919F-0FA734AD895D}" sibTransId="{551597F5-B0E1-4688-A888-7373623D7F0B}"/>
    <dgm:cxn modelId="{15F660D2-B11B-437E-9F25-F02EAEEB080E}" srcId="{BAFD410E-629D-467C-B0A3-3A796BD17759}" destId="{EBE563C7-7453-4339-B67D-1740879A83E9}" srcOrd="3" destOrd="0" parTransId="{9A8A9168-2E14-4148-A229-C09F407BC780}" sibTransId="{84DACF69-1D7E-404B-8F8B-C5680C1F1258}"/>
    <dgm:cxn modelId="{5DB993D2-DE59-4C2B-9E2B-32A6446FD332}" type="presOf" srcId="{56F8805F-E4E9-40FE-9397-62710CEB5C5F}" destId="{CF6180AA-2E5C-47E8-862C-9A4380D8280B}" srcOrd="0" destOrd="0" presId="urn:microsoft.com/office/officeart/2005/8/layout/process4"/>
    <dgm:cxn modelId="{D47D29D4-5652-4C0D-8F19-00F44BAAC8C0}" type="presOf" srcId="{D6782694-F760-4A15-972B-C2F211FEAFA5}" destId="{B8262972-49DE-4974-B2D0-C9A2D014B2F6}" srcOrd="0" destOrd="0" presId="urn:microsoft.com/office/officeart/2005/8/layout/process4"/>
    <dgm:cxn modelId="{7FDAB8D4-73AF-4CB3-84E8-69885C405DF6}" srcId="{167B0DD4-52C0-4A13-925A-91CBA1AF6C7D}" destId="{FE2B4FBC-F034-4263-8923-1E89AD125450}" srcOrd="0" destOrd="0" parTransId="{7D9BCB4A-8462-43E4-B324-26F44B329D08}" sibTransId="{8842015F-E429-42DC-96C0-D30EF5531523}"/>
    <dgm:cxn modelId="{F94EBFD9-5366-4EE7-BDA9-E344AEC1AD53}" srcId="{9EC3D84D-A85B-4D63-A4D4-630E10175853}" destId="{24E80F5B-D1E6-40CC-8311-B4262A6A8BE5}" srcOrd="2" destOrd="0" parTransId="{487865A7-6285-4087-84F8-012EDCC5E7D8}" sibTransId="{AEF26F03-2458-46CE-9982-2020A404FC62}"/>
    <dgm:cxn modelId="{9037F2DA-CEE3-433E-9D66-74CD980D0726}" srcId="{949FE32A-F080-4052-B110-29CE3533B879}" destId="{C7EEA1B7-0BCC-4F71-B526-A606208431AE}" srcOrd="0" destOrd="0" parTransId="{B7A49EC1-D246-4BCD-B438-E884C4455BF9}" sibTransId="{F3FB2DDC-D5C1-4AF4-A7AD-2BA873CD3553}"/>
    <dgm:cxn modelId="{1A9F84DE-DC35-4F9D-92CB-474ECF1A85B1}" type="presOf" srcId="{BAFD410E-629D-467C-B0A3-3A796BD17759}" destId="{6E3AD798-6B8F-4C14-B9CE-D635F4958D2C}" srcOrd="0" destOrd="0" presId="urn:microsoft.com/office/officeart/2005/8/layout/process4"/>
    <dgm:cxn modelId="{6408B3DE-FE6D-4FF9-857F-A5EDE41619BC}" type="presOf" srcId="{FE2B4FBC-F034-4263-8923-1E89AD125450}" destId="{403D5677-632A-42C3-AD8C-1EB0A0741F25}" srcOrd="0" destOrd="0" presId="urn:microsoft.com/office/officeart/2005/8/layout/process4"/>
    <dgm:cxn modelId="{3E450CE4-9419-4428-9985-57958B14F387}" srcId="{BAFD410E-629D-467C-B0A3-3A796BD17759}" destId="{42BF3BC5-8B90-4B1A-9F88-E69ED5685D2E}" srcOrd="0" destOrd="0" parTransId="{6BEDAE5F-1B59-4E2B-884E-A849645EE637}" sibTransId="{51376408-4165-4FF3-9941-368300B00732}"/>
    <dgm:cxn modelId="{7DFF03E6-DBDD-48E1-9021-02C340808D81}" type="presOf" srcId="{3260ADD0-A171-452D-89B9-388F0E8CA0D4}" destId="{5F4D1B51-C335-4AB1-920F-5CB5AF1351FB}" srcOrd="0" destOrd="0" presId="urn:microsoft.com/office/officeart/2005/8/layout/process4"/>
    <dgm:cxn modelId="{D28E3BE9-0444-4F12-B7B6-88296B289FB9}" srcId="{9EC3D84D-A85B-4D63-A4D4-630E10175853}" destId="{949FE32A-F080-4052-B110-29CE3533B879}" srcOrd="3" destOrd="0" parTransId="{418FD751-2B97-4036-A91E-631086C9BB63}" sibTransId="{C4358BF0-787A-422B-989A-FC47807E482A}"/>
    <dgm:cxn modelId="{967B04EA-37F6-4C05-8DCB-962BBD7757C9}" type="presOf" srcId="{949FE32A-F080-4052-B110-29CE3533B879}" destId="{DD2C4566-409A-4492-AB92-0F83C12EC89B}" srcOrd="1" destOrd="0" presId="urn:microsoft.com/office/officeart/2005/8/layout/process4"/>
    <dgm:cxn modelId="{B195A2EF-DF0A-4393-A96B-DFD9135C5F8C}" type="presOf" srcId="{24E80F5B-D1E6-40CC-8311-B4262A6A8BE5}" destId="{6CBF189D-7673-49AB-8978-0975199DBEDA}" srcOrd="0" destOrd="0" presId="urn:microsoft.com/office/officeart/2005/8/layout/process4"/>
    <dgm:cxn modelId="{C9E7F3F5-73BC-47CE-8BBB-B8346BD04728}" type="presOf" srcId="{9EC3D84D-A85B-4D63-A4D4-630E10175853}" destId="{34D9D3B8-155C-482D-9636-99D608D6BC1B}" srcOrd="0" destOrd="0" presId="urn:microsoft.com/office/officeart/2005/8/layout/process4"/>
    <dgm:cxn modelId="{0A28C8F6-E484-4DBD-97B2-AA54B4D19153}" type="presOf" srcId="{EBE563C7-7453-4339-B67D-1740879A83E9}" destId="{17B7092E-D626-4E69-96A7-462780D0EFB1}" srcOrd="0" destOrd="0" presId="urn:microsoft.com/office/officeart/2005/8/layout/process4"/>
    <dgm:cxn modelId="{5E4234F9-0418-4713-BAD5-3F57BA671495}" type="presOf" srcId="{C7EEA1B7-0BCC-4F71-B526-A606208431AE}" destId="{94C01A49-1054-4B6B-95EC-BA364D0BDF9E}" srcOrd="0" destOrd="0" presId="urn:microsoft.com/office/officeart/2005/8/layout/process4"/>
    <dgm:cxn modelId="{565087BE-0267-4A9B-B58A-BA84902A5568}" type="presParOf" srcId="{34D9D3B8-155C-482D-9636-99D608D6BC1B}" destId="{4D308BC4-DB08-4151-ACF5-692137AAF974}" srcOrd="0" destOrd="0" presId="urn:microsoft.com/office/officeart/2005/8/layout/process4"/>
    <dgm:cxn modelId="{55D7FBC1-9DFA-40EE-856F-1F0A3B7F3798}" type="presParOf" srcId="{4D308BC4-DB08-4151-ACF5-692137AAF974}" destId="{8B58C3EF-E7C9-4890-A8B5-005B0F89A32F}" srcOrd="0" destOrd="0" presId="urn:microsoft.com/office/officeart/2005/8/layout/process4"/>
    <dgm:cxn modelId="{0281D648-1CE7-40F0-907E-C1CDAD07F373}" type="presParOf" srcId="{4D308BC4-DB08-4151-ACF5-692137AAF974}" destId="{DD2C4566-409A-4492-AB92-0F83C12EC89B}" srcOrd="1" destOrd="0" presId="urn:microsoft.com/office/officeart/2005/8/layout/process4"/>
    <dgm:cxn modelId="{EB088CF1-157B-464E-80A5-63C6A477D976}" type="presParOf" srcId="{4D308BC4-DB08-4151-ACF5-692137AAF974}" destId="{7630CFF5-FD2B-4C3B-82B9-5F91851AB9A8}" srcOrd="2" destOrd="0" presId="urn:microsoft.com/office/officeart/2005/8/layout/process4"/>
    <dgm:cxn modelId="{82BE0612-2734-43F5-8B71-5DDCF0953E9D}" type="presParOf" srcId="{7630CFF5-FD2B-4C3B-82B9-5F91851AB9A8}" destId="{94C01A49-1054-4B6B-95EC-BA364D0BDF9E}" srcOrd="0" destOrd="0" presId="urn:microsoft.com/office/officeart/2005/8/layout/process4"/>
    <dgm:cxn modelId="{8C0B016E-322B-4DA5-B190-EEA11B9F6FBB}" type="presParOf" srcId="{34D9D3B8-155C-482D-9636-99D608D6BC1B}" destId="{4766AC72-C19B-4152-B192-B3EE161F41AC}" srcOrd="1" destOrd="0" presId="urn:microsoft.com/office/officeart/2005/8/layout/process4"/>
    <dgm:cxn modelId="{8364E04B-B712-4F95-ADBE-F5C2788D2D50}" type="presParOf" srcId="{34D9D3B8-155C-482D-9636-99D608D6BC1B}" destId="{B9C94925-6017-4DB6-9DD5-DB5FC405C411}" srcOrd="2" destOrd="0" presId="urn:microsoft.com/office/officeart/2005/8/layout/process4"/>
    <dgm:cxn modelId="{7573FAB7-90D6-4DCB-ABF3-99D39C88D0F5}" type="presParOf" srcId="{B9C94925-6017-4DB6-9DD5-DB5FC405C411}" destId="{6CBF189D-7673-49AB-8978-0975199DBEDA}" srcOrd="0" destOrd="0" presId="urn:microsoft.com/office/officeart/2005/8/layout/process4"/>
    <dgm:cxn modelId="{7BAF80ED-ED28-4B46-9983-E42F7AEBEE23}" type="presParOf" srcId="{B9C94925-6017-4DB6-9DD5-DB5FC405C411}" destId="{169F6D2C-A54B-43BF-B65A-2CFE33996393}" srcOrd="1" destOrd="0" presId="urn:microsoft.com/office/officeart/2005/8/layout/process4"/>
    <dgm:cxn modelId="{A76492FF-9CAF-4F18-842C-E199BA552774}" type="presParOf" srcId="{B9C94925-6017-4DB6-9DD5-DB5FC405C411}" destId="{672FE36F-B2C1-4393-8719-20906C29B5DC}" srcOrd="2" destOrd="0" presId="urn:microsoft.com/office/officeart/2005/8/layout/process4"/>
    <dgm:cxn modelId="{24F57844-246A-4D5F-AEE3-9A6461B4A216}" type="presParOf" srcId="{672FE36F-B2C1-4393-8719-20906C29B5DC}" destId="{9CE18A25-159F-4FD2-A416-5A0AD29C3597}" srcOrd="0" destOrd="0" presId="urn:microsoft.com/office/officeart/2005/8/layout/process4"/>
    <dgm:cxn modelId="{6361130B-69C4-4136-AFB2-86FF0AC63C82}" type="presParOf" srcId="{672FE36F-B2C1-4393-8719-20906C29B5DC}" destId="{5F4D1B51-C335-4AB1-920F-5CB5AF1351FB}" srcOrd="1" destOrd="0" presId="urn:microsoft.com/office/officeart/2005/8/layout/process4"/>
    <dgm:cxn modelId="{B1E4D2E6-E48B-444C-9D8D-62E7A4EC0CBD}" type="presParOf" srcId="{672FE36F-B2C1-4393-8719-20906C29B5DC}" destId="{CF6180AA-2E5C-47E8-862C-9A4380D8280B}" srcOrd="2" destOrd="0" presId="urn:microsoft.com/office/officeart/2005/8/layout/process4"/>
    <dgm:cxn modelId="{4484B237-DFE6-4E06-B60A-68FDFA0C71C8}" type="presParOf" srcId="{34D9D3B8-155C-482D-9636-99D608D6BC1B}" destId="{D8CD00C1-67A7-4E2A-9EC8-2F2C8E9CD7C8}" srcOrd="3" destOrd="0" presId="urn:microsoft.com/office/officeart/2005/8/layout/process4"/>
    <dgm:cxn modelId="{A96ECE5C-E21D-4DC0-915F-2F618C8D2541}" type="presParOf" srcId="{34D9D3B8-155C-482D-9636-99D608D6BC1B}" destId="{77FA6F67-E2D3-4DB4-98BB-D495CB0E78DD}" srcOrd="4" destOrd="0" presId="urn:microsoft.com/office/officeart/2005/8/layout/process4"/>
    <dgm:cxn modelId="{8C58E75E-0A61-4C21-B699-10F17908BB17}" type="presParOf" srcId="{77FA6F67-E2D3-4DB4-98BB-D495CB0E78DD}" destId="{6E3AD798-6B8F-4C14-B9CE-D635F4958D2C}" srcOrd="0" destOrd="0" presId="urn:microsoft.com/office/officeart/2005/8/layout/process4"/>
    <dgm:cxn modelId="{F8179F02-99F4-4CAB-AC08-698C2B71A3FE}" type="presParOf" srcId="{77FA6F67-E2D3-4DB4-98BB-D495CB0E78DD}" destId="{D499D1F8-0EBD-41E4-982D-409195019A50}" srcOrd="1" destOrd="0" presId="urn:microsoft.com/office/officeart/2005/8/layout/process4"/>
    <dgm:cxn modelId="{91B867E9-0CA3-44AA-A8ED-611792276E8E}" type="presParOf" srcId="{77FA6F67-E2D3-4DB4-98BB-D495CB0E78DD}" destId="{FF6A0744-C3AB-4FC0-A375-4ED24F7D48DA}" srcOrd="2" destOrd="0" presId="urn:microsoft.com/office/officeart/2005/8/layout/process4"/>
    <dgm:cxn modelId="{BB6CAF1F-2411-48FD-806A-462116D3476E}" type="presParOf" srcId="{FF6A0744-C3AB-4FC0-A375-4ED24F7D48DA}" destId="{A00CB2EE-736E-4D89-B842-890CD86EC22B}" srcOrd="0" destOrd="0" presId="urn:microsoft.com/office/officeart/2005/8/layout/process4"/>
    <dgm:cxn modelId="{DB121AE0-455A-4149-A237-A15612474259}" type="presParOf" srcId="{FF6A0744-C3AB-4FC0-A375-4ED24F7D48DA}" destId="{59E8AA23-3649-4ECB-A4CA-2C577E505770}" srcOrd="1" destOrd="0" presId="urn:microsoft.com/office/officeart/2005/8/layout/process4"/>
    <dgm:cxn modelId="{3542FF94-400D-4086-A450-22648D537775}" type="presParOf" srcId="{FF6A0744-C3AB-4FC0-A375-4ED24F7D48DA}" destId="{33CB802B-90A7-4694-938F-34F5932CB58D}" srcOrd="2" destOrd="0" presId="urn:microsoft.com/office/officeart/2005/8/layout/process4"/>
    <dgm:cxn modelId="{1F0443DB-5CD1-4B37-93EE-CB922BFB2A89}" type="presParOf" srcId="{FF6A0744-C3AB-4FC0-A375-4ED24F7D48DA}" destId="{17B7092E-D626-4E69-96A7-462780D0EFB1}" srcOrd="3" destOrd="0" presId="urn:microsoft.com/office/officeart/2005/8/layout/process4"/>
    <dgm:cxn modelId="{E4C5603C-BC42-4EFE-AEB7-571B854A6D38}" type="presParOf" srcId="{34D9D3B8-155C-482D-9636-99D608D6BC1B}" destId="{7FD38934-6A69-4C06-8DDF-610A11134C09}" srcOrd="5" destOrd="0" presId="urn:microsoft.com/office/officeart/2005/8/layout/process4"/>
    <dgm:cxn modelId="{C29DE878-D74E-428B-8800-E8BB3C550326}" type="presParOf" srcId="{34D9D3B8-155C-482D-9636-99D608D6BC1B}" destId="{8F953125-7E1D-4055-BEA1-AD4232031B27}" srcOrd="6" destOrd="0" presId="urn:microsoft.com/office/officeart/2005/8/layout/process4"/>
    <dgm:cxn modelId="{88E8C692-1EFA-453B-A535-DDCFE134D8D6}" type="presParOf" srcId="{8F953125-7E1D-4055-BEA1-AD4232031B27}" destId="{6DF5BD37-A868-4EBC-AC9F-2C6D4266166F}" srcOrd="0" destOrd="0" presId="urn:microsoft.com/office/officeart/2005/8/layout/process4"/>
    <dgm:cxn modelId="{9060773E-FC75-42CE-93DE-68EBEB8879A8}" type="presParOf" srcId="{8F953125-7E1D-4055-BEA1-AD4232031B27}" destId="{E7EDF14A-0459-40BB-B317-5E29797629CF}" srcOrd="1" destOrd="0" presId="urn:microsoft.com/office/officeart/2005/8/layout/process4"/>
    <dgm:cxn modelId="{67934F60-4F49-4B70-935D-5227442D361F}" type="presParOf" srcId="{8F953125-7E1D-4055-BEA1-AD4232031B27}" destId="{578437AC-F448-489B-AA93-CD81532E7769}" srcOrd="2" destOrd="0" presId="urn:microsoft.com/office/officeart/2005/8/layout/process4"/>
    <dgm:cxn modelId="{F0546980-4F94-4622-ABE2-2FCD44B56596}" type="presParOf" srcId="{578437AC-F448-489B-AA93-CD81532E7769}" destId="{403D5677-632A-42C3-AD8C-1EB0A0741F25}" srcOrd="0" destOrd="0" presId="urn:microsoft.com/office/officeart/2005/8/layout/process4"/>
    <dgm:cxn modelId="{377686A5-54DD-489C-8071-FA2B11F3F81A}" type="presParOf" srcId="{578437AC-F448-489B-AA93-CD81532E7769}" destId="{F69A6854-6995-4539-98CD-DF94255769E4}" srcOrd="1" destOrd="0" presId="urn:microsoft.com/office/officeart/2005/8/layout/process4"/>
    <dgm:cxn modelId="{6BC5C8C6-0690-4EEE-9E29-2C45A87B1DE5}" type="presParOf" srcId="{578437AC-F448-489B-AA93-CD81532E7769}" destId="{B8262972-49DE-4974-B2D0-C9A2D014B2F6}" srcOrd="2" destOrd="0" presId="urn:microsoft.com/office/officeart/2005/8/layout/process4"/>
    <dgm:cxn modelId="{69649DD5-9C01-46A9-95C1-366FA0AEDBDA}" type="presParOf" srcId="{578437AC-F448-489B-AA93-CD81532E7769}" destId="{5D7D088D-CF7F-4847-BFAF-8E62807A9499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D32416B-8540-4DBE-BAF7-B23C07C00E8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047DE2D-0532-4268-81AF-C9B00F40D520}">
      <dgm:prSet phldrT="[Text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Teacher Professionalism</a:t>
          </a:r>
        </a:p>
        <a:p>
          <a:pPr marL="0"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gm:t>
    </dgm:pt>
    <dgm:pt modelId="{0E2DAE4F-9221-46B0-97F0-2F465617980E}" type="parTrans" cxnId="{C4083960-E788-4221-B293-94611FB6E1D1}">
      <dgm:prSet/>
      <dgm:spPr/>
      <dgm:t>
        <a:bodyPr/>
        <a:lstStyle/>
        <a:p>
          <a:endParaRPr lang="en-US"/>
        </a:p>
      </dgm:t>
    </dgm:pt>
    <dgm:pt modelId="{2ED42058-A327-4DEE-B215-373E94777B3A}" type="sibTrans" cxnId="{C4083960-E788-4221-B293-94611FB6E1D1}">
      <dgm:prSet/>
      <dgm:spPr/>
      <dgm:t>
        <a:bodyPr/>
        <a:lstStyle/>
        <a:p>
          <a:endParaRPr lang="en-US"/>
        </a:p>
      </dgm:t>
    </dgm:pt>
    <dgm:pt modelId="{F5C2F48C-692B-44D2-AD9C-1568A6BCABBF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Communication</a:t>
          </a:r>
        </a:p>
        <a:p>
          <a:pPr marL="0" lvl="0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gm:t>
    </dgm:pt>
    <dgm:pt modelId="{B40BBC77-1524-4D89-9707-B44DBAB35331}" type="parTrans" cxnId="{83EE4D72-199F-437A-AA2C-807F24695838}">
      <dgm:prSet/>
      <dgm:spPr/>
      <dgm:t>
        <a:bodyPr/>
        <a:lstStyle/>
        <a:p>
          <a:endParaRPr lang="en-US"/>
        </a:p>
      </dgm:t>
    </dgm:pt>
    <dgm:pt modelId="{2D3CBD4D-F420-42AC-B082-8C7DBD905254}" type="sibTrans" cxnId="{83EE4D72-199F-437A-AA2C-807F24695838}">
      <dgm:prSet/>
      <dgm:spPr/>
      <dgm:t>
        <a:bodyPr/>
        <a:lstStyle/>
        <a:p>
          <a:endParaRPr lang="en-US"/>
        </a:p>
      </dgm:t>
    </dgm:pt>
    <dgm:pt modelId="{A1736390-E38E-4865-94A2-5E09CA188222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Inclusive Teaching and Learning</a:t>
          </a:r>
        </a:p>
        <a:p>
          <a:pPr marL="0" lvl="0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gm:t>
    </dgm:pt>
    <dgm:pt modelId="{FAD234F1-1578-4ABB-806E-DE729474263F}" type="parTrans" cxnId="{225BCEF4-0CB1-4F17-B9E5-9E838CB9BA74}">
      <dgm:prSet/>
      <dgm:spPr/>
      <dgm:t>
        <a:bodyPr/>
        <a:lstStyle/>
        <a:p>
          <a:endParaRPr lang="en-US"/>
        </a:p>
      </dgm:t>
    </dgm:pt>
    <dgm:pt modelId="{41CA7C01-649F-49FA-8734-625D2F2B0CAB}" type="sibTrans" cxnId="{225BCEF4-0CB1-4F17-B9E5-9E838CB9BA74}">
      <dgm:prSet/>
      <dgm:spPr/>
      <dgm:t>
        <a:bodyPr/>
        <a:lstStyle/>
        <a:p>
          <a:endParaRPr lang="en-US"/>
        </a:p>
      </dgm:t>
    </dgm:pt>
    <dgm:pt modelId="{B4E7B79D-AD3A-4B6E-883B-9B21AA35D520}">
      <dgm:prSet/>
      <dgm:spPr/>
      <dgm:t>
        <a:bodyPr/>
        <a:lstStyle/>
        <a:p>
          <a:r>
            <a:rPr lang="en-US" dirty="0"/>
            <a:t>Curriculum, Pedagogy and Assessment</a:t>
          </a:r>
        </a:p>
      </dgm:t>
    </dgm:pt>
    <dgm:pt modelId="{19BE1EAE-0CEF-4AF0-9346-EDAC0B6E3996}" type="parTrans" cxnId="{87C5266F-4CCB-42C2-BC1C-C0BE88DBDC60}">
      <dgm:prSet/>
      <dgm:spPr/>
      <dgm:t>
        <a:bodyPr/>
        <a:lstStyle/>
        <a:p>
          <a:endParaRPr lang="en-US"/>
        </a:p>
      </dgm:t>
    </dgm:pt>
    <dgm:pt modelId="{5CE40ED3-50C9-459B-A1BA-BB3BBDFC1DFE}" type="sibTrans" cxnId="{87C5266F-4CCB-42C2-BC1C-C0BE88DBDC60}">
      <dgm:prSet/>
      <dgm:spPr/>
      <dgm:t>
        <a:bodyPr/>
        <a:lstStyle/>
        <a:p>
          <a:endParaRPr lang="en-US"/>
        </a:p>
      </dgm:t>
    </dgm:pt>
    <dgm:pt modelId="{B19215D8-1A29-4CCF-9140-836737E5D7F2}">
      <dgm:prSet/>
      <dgm:spPr/>
      <dgm:t>
        <a:bodyPr/>
        <a:lstStyle/>
        <a:p>
          <a:r>
            <a:rPr lang="en-US" b="0" dirty="0"/>
            <a:t>Resources</a:t>
          </a:r>
        </a:p>
      </dgm:t>
    </dgm:pt>
    <dgm:pt modelId="{08108142-7C24-4513-8566-DD27F487ED55}" type="parTrans" cxnId="{69AF328C-D062-4FCD-A647-3E77F11000E8}">
      <dgm:prSet/>
      <dgm:spPr/>
      <dgm:t>
        <a:bodyPr/>
        <a:lstStyle/>
        <a:p>
          <a:endParaRPr lang="en-US"/>
        </a:p>
      </dgm:t>
    </dgm:pt>
    <dgm:pt modelId="{28146516-5325-411C-9DB7-340E3016F3B5}" type="sibTrans" cxnId="{69AF328C-D062-4FCD-A647-3E77F11000E8}">
      <dgm:prSet/>
      <dgm:spPr/>
      <dgm:t>
        <a:bodyPr/>
        <a:lstStyle/>
        <a:p>
          <a:endParaRPr lang="en-US"/>
        </a:p>
      </dgm:t>
    </dgm:pt>
    <dgm:pt modelId="{C0AC2B55-FC0E-49E7-A0C5-8B4064761754}">
      <dgm:prSet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Teacher as a critical, reflective practitioner and researcher</a:t>
          </a:r>
        </a:p>
      </dgm:t>
    </dgm:pt>
    <dgm:pt modelId="{45ED32A1-D79E-433E-9107-06E06E17AB54}" type="parTrans" cxnId="{61B88DDF-7FE7-4870-AA30-F56673580FFE}">
      <dgm:prSet/>
      <dgm:spPr/>
      <dgm:t>
        <a:bodyPr/>
        <a:lstStyle/>
        <a:p>
          <a:endParaRPr lang="en-US"/>
        </a:p>
      </dgm:t>
    </dgm:pt>
    <dgm:pt modelId="{AF6461B6-C1EC-4A8F-98E9-E91DFC73DD38}" type="sibTrans" cxnId="{61B88DDF-7FE7-4870-AA30-F56673580FFE}">
      <dgm:prSet/>
      <dgm:spPr/>
      <dgm:t>
        <a:bodyPr/>
        <a:lstStyle/>
        <a:p>
          <a:endParaRPr lang="en-US"/>
        </a:p>
      </dgm:t>
    </dgm:pt>
    <dgm:pt modelId="{F2ECAF70-2A03-4ECF-AD73-00A9EBC6C2F6}" type="pres">
      <dgm:prSet presAssocID="{BD32416B-8540-4DBE-BAF7-B23C07C00E8C}" presName="Name0" presStyleCnt="0">
        <dgm:presLayoutVars>
          <dgm:chMax val="7"/>
          <dgm:chPref val="7"/>
          <dgm:dir/>
        </dgm:presLayoutVars>
      </dgm:prSet>
      <dgm:spPr/>
    </dgm:pt>
    <dgm:pt modelId="{D7512893-328F-45D1-AE9A-C4563219B612}" type="pres">
      <dgm:prSet presAssocID="{BD32416B-8540-4DBE-BAF7-B23C07C00E8C}" presName="Name1" presStyleCnt="0"/>
      <dgm:spPr/>
    </dgm:pt>
    <dgm:pt modelId="{A1EEB71E-FBF5-4747-B232-4FEEE935B9E7}" type="pres">
      <dgm:prSet presAssocID="{BD32416B-8540-4DBE-BAF7-B23C07C00E8C}" presName="cycle" presStyleCnt="0"/>
      <dgm:spPr/>
    </dgm:pt>
    <dgm:pt modelId="{7300C414-40FF-46DD-97DF-96D8FBA99803}" type="pres">
      <dgm:prSet presAssocID="{BD32416B-8540-4DBE-BAF7-B23C07C00E8C}" presName="srcNode" presStyleLbl="node1" presStyleIdx="0" presStyleCnt="6"/>
      <dgm:spPr/>
    </dgm:pt>
    <dgm:pt modelId="{B1FC80A8-281D-4502-999F-08E85868B55F}" type="pres">
      <dgm:prSet presAssocID="{BD32416B-8540-4DBE-BAF7-B23C07C00E8C}" presName="conn" presStyleLbl="parChTrans1D2" presStyleIdx="0" presStyleCnt="1"/>
      <dgm:spPr/>
    </dgm:pt>
    <dgm:pt modelId="{895BC884-F37A-4903-9171-F27AE8B43811}" type="pres">
      <dgm:prSet presAssocID="{BD32416B-8540-4DBE-BAF7-B23C07C00E8C}" presName="extraNode" presStyleLbl="node1" presStyleIdx="0" presStyleCnt="6"/>
      <dgm:spPr/>
    </dgm:pt>
    <dgm:pt modelId="{BEAB0391-CB39-4F33-B7D2-4CA4FF5F6058}" type="pres">
      <dgm:prSet presAssocID="{BD32416B-8540-4DBE-BAF7-B23C07C00E8C}" presName="dstNode" presStyleLbl="node1" presStyleIdx="0" presStyleCnt="6"/>
      <dgm:spPr/>
    </dgm:pt>
    <dgm:pt modelId="{4059C2D8-5CDB-41E4-8ED5-DD161352A99F}" type="pres">
      <dgm:prSet presAssocID="{6047DE2D-0532-4268-81AF-C9B00F40D520}" presName="text_1" presStyleLbl="node1" presStyleIdx="0" presStyleCnt="6">
        <dgm:presLayoutVars>
          <dgm:bulletEnabled val="1"/>
        </dgm:presLayoutVars>
      </dgm:prSet>
      <dgm:spPr/>
    </dgm:pt>
    <dgm:pt modelId="{D14FDBA5-49E3-41D1-ACEC-E232C5338143}" type="pres">
      <dgm:prSet presAssocID="{6047DE2D-0532-4268-81AF-C9B00F40D520}" presName="accent_1" presStyleCnt="0"/>
      <dgm:spPr/>
    </dgm:pt>
    <dgm:pt modelId="{64BEB7BA-9BD5-4DA5-922D-7902906DE5E8}" type="pres">
      <dgm:prSet presAssocID="{6047DE2D-0532-4268-81AF-C9B00F40D520}" presName="accentRepeatNode" presStyleLbl="solidFgAcc1" presStyleIdx="0" presStyleCnt="6"/>
      <dgm:spPr/>
    </dgm:pt>
    <dgm:pt modelId="{02934582-40D8-409E-BD81-7F8E8CC7ACE8}" type="pres">
      <dgm:prSet presAssocID="{C0AC2B55-FC0E-49E7-A0C5-8B4064761754}" presName="text_2" presStyleLbl="node1" presStyleIdx="1" presStyleCnt="6">
        <dgm:presLayoutVars>
          <dgm:bulletEnabled val="1"/>
        </dgm:presLayoutVars>
      </dgm:prSet>
      <dgm:spPr/>
    </dgm:pt>
    <dgm:pt modelId="{E8713459-7B78-4AEC-B5C6-BC532BDAFB7B}" type="pres">
      <dgm:prSet presAssocID="{C0AC2B55-FC0E-49E7-A0C5-8B4064761754}" presName="accent_2" presStyleCnt="0"/>
      <dgm:spPr/>
    </dgm:pt>
    <dgm:pt modelId="{36BA00A7-0777-46D0-A767-B55030145117}" type="pres">
      <dgm:prSet presAssocID="{C0AC2B55-FC0E-49E7-A0C5-8B4064761754}" presName="accentRepeatNode" presStyleLbl="solidFgAcc1" presStyleIdx="1" presStyleCnt="6"/>
      <dgm:spPr/>
    </dgm:pt>
    <dgm:pt modelId="{E307DC31-D2E4-4F6C-BDFC-0510FB96433A}" type="pres">
      <dgm:prSet presAssocID="{F5C2F48C-692B-44D2-AD9C-1568A6BCABBF}" presName="text_3" presStyleLbl="node1" presStyleIdx="2" presStyleCnt="6">
        <dgm:presLayoutVars>
          <dgm:bulletEnabled val="1"/>
        </dgm:presLayoutVars>
      </dgm:prSet>
      <dgm:spPr/>
    </dgm:pt>
    <dgm:pt modelId="{0F04AC62-B134-4762-8027-0041C4FD372B}" type="pres">
      <dgm:prSet presAssocID="{F5C2F48C-692B-44D2-AD9C-1568A6BCABBF}" presName="accent_3" presStyleCnt="0"/>
      <dgm:spPr/>
    </dgm:pt>
    <dgm:pt modelId="{BCE390FB-85CC-4FB7-9888-218FE42BECAC}" type="pres">
      <dgm:prSet presAssocID="{F5C2F48C-692B-44D2-AD9C-1568A6BCABBF}" presName="accentRepeatNode" presStyleLbl="solidFgAcc1" presStyleIdx="2" presStyleCnt="6"/>
      <dgm:spPr/>
    </dgm:pt>
    <dgm:pt modelId="{DC3ECE72-059D-454A-B81B-BCDA45A2FB3E}" type="pres">
      <dgm:prSet presAssocID="{A1736390-E38E-4865-94A2-5E09CA188222}" presName="text_4" presStyleLbl="node1" presStyleIdx="3" presStyleCnt="6">
        <dgm:presLayoutVars>
          <dgm:bulletEnabled val="1"/>
        </dgm:presLayoutVars>
      </dgm:prSet>
      <dgm:spPr/>
    </dgm:pt>
    <dgm:pt modelId="{6839F037-30BF-4ABE-9784-591E1B2BD1D7}" type="pres">
      <dgm:prSet presAssocID="{A1736390-E38E-4865-94A2-5E09CA188222}" presName="accent_4" presStyleCnt="0"/>
      <dgm:spPr/>
    </dgm:pt>
    <dgm:pt modelId="{210F2128-56D1-490D-B798-6EB38B605EB8}" type="pres">
      <dgm:prSet presAssocID="{A1736390-E38E-4865-94A2-5E09CA188222}" presName="accentRepeatNode" presStyleLbl="solidFgAcc1" presStyleIdx="3" presStyleCnt="6"/>
      <dgm:spPr/>
    </dgm:pt>
    <dgm:pt modelId="{922E6D2D-62F4-4ABC-AE72-F3A975C33243}" type="pres">
      <dgm:prSet presAssocID="{B19215D8-1A29-4CCF-9140-836737E5D7F2}" presName="text_5" presStyleLbl="node1" presStyleIdx="4" presStyleCnt="6">
        <dgm:presLayoutVars>
          <dgm:bulletEnabled val="1"/>
        </dgm:presLayoutVars>
      </dgm:prSet>
      <dgm:spPr/>
    </dgm:pt>
    <dgm:pt modelId="{3415C617-2CAE-4714-BEB6-AA047E49A989}" type="pres">
      <dgm:prSet presAssocID="{B19215D8-1A29-4CCF-9140-836737E5D7F2}" presName="accent_5" presStyleCnt="0"/>
      <dgm:spPr/>
    </dgm:pt>
    <dgm:pt modelId="{CE3E2C49-EE6A-404C-A91E-93FA04DEDE53}" type="pres">
      <dgm:prSet presAssocID="{B19215D8-1A29-4CCF-9140-836737E5D7F2}" presName="accentRepeatNode" presStyleLbl="solidFgAcc1" presStyleIdx="4" presStyleCnt="6"/>
      <dgm:spPr/>
    </dgm:pt>
    <dgm:pt modelId="{4CF7E9E7-A9C8-4106-9DF6-A55EB022DA41}" type="pres">
      <dgm:prSet presAssocID="{B4E7B79D-AD3A-4B6E-883B-9B21AA35D520}" presName="text_6" presStyleLbl="node1" presStyleIdx="5" presStyleCnt="6">
        <dgm:presLayoutVars>
          <dgm:bulletEnabled val="1"/>
        </dgm:presLayoutVars>
      </dgm:prSet>
      <dgm:spPr/>
    </dgm:pt>
    <dgm:pt modelId="{B6825559-E732-4B36-8BD8-B780504BA56A}" type="pres">
      <dgm:prSet presAssocID="{B4E7B79D-AD3A-4B6E-883B-9B21AA35D520}" presName="accent_6" presStyleCnt="0"/>
      <dgm:spPr/>
    </dgm:pt>
    <dgm:pt modelId="{C31F83FB-85E4-481F-9031-669354B37488}" type="pres">
      <dgm:prSet presAssocID="{B4E7B79D-AD3A-4B6E-883B-9B21AA35D520}" presName="accentRepeatNode" presStyleLbl="solidFgAcc1" presStyleIdx="5" presStyleCnt="6"/>
      <dgm:spPr/>
    </dgm:pt>
  </dgm:ptLst>
  <dgm:cxnLst>
    <dgm:cxn modelId="{56C62D1A-0791-45C5-B7A3-3A6E8FA9CF76}" type="presOf" srcId="{F5C2F48C-692B-44D2-AD9C-1568A6BCABBF}" destId="{E307DC31-D2E4-4F6C-BDFC-0510FB96433A}" srcOrd="0" destOrd="0" presId="urn:microsoft.com/office/officeart/2008/layout/VerticalCurvedList"/>
    <dgm:cxn modelId="{C4083960-E788-4221-B293-94611FB6E1D1}" srcId="{BD32416B-8540-4DBE-BAF7-B23C07C00E8C}" destId="{6047DE2D-0532-4268-81AF-C9B00F40D520}" srcOrd="0" destOrd="0" parTransId="{0E2DAE4F-9221-46B0-97F0-2F465617980E}" sibTransId="{2ED42058-A327-4DEE-B215-373E94777B3A}"/>
    <dgm:cxn modelId="{87C5266F-4CCB-42C2-BC1C-C0BE88DBDC60}" srcId="{BD32416B-8540-4DBE-BAF7-B23C07C00E8C}" destId="{B4E7B79D-AD3A-4B6E-883B-9B21AA35D520}" srcOrd="5" destOrd="0" parTransId="{19BE1EAE-0CEF-4AF0-9346-EDAC0B6E3996}" sibTransId="{5CE40ED3-50C9-459B-A1BA-BB3BBDFC1DFE}"/>
    <dgm:cxn modelId="{83EE4D72-199F-437A-AA2C-807F24695838}" srcId="{BD32416B-8540-4DBE-BAF7-B23C07C00E8C}" destId="{F5C2F48C-692B-44D2-AD9C-1568A6BCABBF}" srcOrd="2" destOrd="0" parTransId="{B40BBC77-1524-4D89-9707-B44DBAB35331}" sibTransId="{2D3CBD4D-F420-42AC-B082-8C7DBD905254}"/>
    <dgm:cxn modelId="{C6004A7B-BBB4-4DAB-9F9E-493B435A72A8}" type="presOf" srcId="{B4E7B79D-AD3A-4B6E-883B-9B21AA35D520}" destId="{4CF7E9E7-A9C8-4106-9DF6-A55EB022DA41}" srcOrd="0" destOrd="0" presId="urn:microsoft.com/office/officeart/2008/layout/VerticalCurvedList"/>
    <dgm:cxn modelId="{69AF328C-D062-4FCD-A647-3E77F11000E8}" srcId="{BD32416B-8540-4DBE-BAF7-B23C07C00E8C}" destId="{B19215D8-1A29-4CCF-9140-836737E5D7F2}" srcOrd="4" destOrd="0" parTransId="{08108142-7C24-4513-8566-DD27F487ED55}" sibTransId="{28146516-5325-411C-9DB7-340E3016F3B5}"/>
    <dgm:cxn modelId="{F4A660AB-5692-432A-B8B3-CDFA12D085A4}" type="presOf" srcId="{BD32416B-8540-4DBE-BAF7-B23C07C00E8C}" destId="{F2ECAF70-2A03-4ECF-AD73-00A9EBC6C2F6}" srcOrd="0" destOrd="0" presId="urn:microsoft.com/office/officeart/2008/layout/VerticalCurvedList"/>
    <dgm:cxn modelId="{C73F4DAC-B810-4BAD-BBA6-35FE304D8913}" type="presOf" srcId="{6047DE2D-0532-4268-81AF-C9B00F40D520}" destId="{4059C2D8-5CDB-41E4-8ED5-DD161352A99F}" srcOrd="0" destOrd="0" presId="urn:microsoft.com/office/officeart/2008/layout/VerticalCurvedList"/>
    <dgm:cxn modelId="{11DDB0B1-9183-49E8-943F-AB2AD9CB7E94}" type="presOf" srcId="{B19215D8-1A29-4CCF-9140-836737E5D7F2}" destId="{922E6D2D-62F4-4ABC-AE72-F3A975C33243}" srcOrd="0" destOrd="0" presId="urn:microsoft.com/office/officeart/2008/layout/VerticalCurvedList"/>
    <dgm:cxn modelId="{CAE14DCC-EBBE-48EE-A556-9DB8936C4EB9}" type="presOf" srcId="{A1736390-E38E-4865-94A2-5E09CA188222}" destId="{DC3ECE72-059D-454A-B81B-BCDA45A2FB3E}" srcOrd="0" destOrd="0" presId="urn:microsoft.com/office/officeart/2008/layout/VerticalCurvedList"/>
    <dgm:cxn modelId="{65E395DB-C9EB-4F77-A1DE-5235EE0CEAD8}" type="presOf" srcId="{C0AC2B55-FC0E-49E7-A0C5-8B4064761754}" destId="{02934582-40D8-409E-BD81-7F8E8CC7ACE8}" srcOrd="0" destOrd="0" presId="urn:microsoft.com/office/officeart/2008/layout/VerticalCurvedList"/>
    <dgm:cxn modelId="{61B88DDF-7FE7-4870-AA30-F56673580FFE}" srcId="{BD32416B-8540-4DBE-BAF7-B23C07C00E8C}" destId="{C0AC2B55-FC0E-49E7-A0C5-8B4064761754}" srcOrd="1" destOrd="0" parTransId="{45ED32A1-D79E-433E-9107-06E06E17AB54}" sibTransId="{AF6461B6-C1EC-4A8F-98E9-E91DFC73DD38}"/>
    <dgm:cxn modelId="{AE05DEE7-AC2D-4DB1-97BB-9A7B687BFA98}" type="presOf" srcId="{2ED42058-A327-4DEE-B215-373E94777B3A}" destId="{B1FC80A8-281D-4502-999F-08E85868B55F}" srcOrd="0" destOrd="0" presId="urn:microsoft.com/office/officeart/2008/layout/VerticalCurvedList"/>
    <dgm:cxn modelId="{225BCEF4-0CB1-4F17-B9E5-9E838CB9BA74}" srcId="{BD32416B-8540-4DBE-BAF7-B23C07C00E8C}" destId="{A1736390-E38E-4865-94A2-5E09CA188222}" srcOrd="3" destOrd="0" parTransId="{FAD234F1-1578-4ABB-806E-DE729474263F}" sibTransId="{41CA7C01-649F-49FA-8734-625D2F2B0CAB}"/>
    <dgm:cxn modelId="{B06EE8E3-0DCA-489B-A2D6-32FA2B4E7A6F}" type="presParOf" srcId="{F2ECAF70-2A03-4ECF-AD73-00A9EBC6C2F6}" destId="{D7512893-328F-45D1-AE9A-C4563219B612}" srcOrd="0" destOrd="0" presId="urn:microsoft.com/office/officeart/2008/layout/VerticalCurvedList"/>
    <dgm:cxn modelId="{D9644C7C-4A88-4F40-A024-C3D1D2081B41}" type="presParOf" srcId="{D7512893-328F-45D1-AE9A-C4563219B612}" destId="{A1EEB71E-FBF5-4747-B232-4FEEE935B9E7}" srcOrd="0" destOrd="0" presId="urn:microsoft.com/office/officeart/2008/layout/VerticalCurvedList"/>
    <dgm:cxn modelId="{B2C3A269-4D86-43FB-8C70-1A36DB31BE97}" type="presParOf" srcId="{A1EEB71E-FBF5-4747-B232-4FEEE935B9E7}" destId="{7300C414-40FF-46DD-97DF-96D8FBA99803}" srcOrd="0" destOrd="0" presId="urn:microsoft.com/office/officeart/2008/layout/VerticalCurvedList"/>
    <dgm:cxn modelId="{8E24199B-FD59-4F45-B023-0BF737793188}" type="presParOf" srcId="{A1EEB71E-FBF5-4747-B232-4FEEE935B9E7}" destId="{B1FC80A8-281D-4502-999F-08E85868B55F}" srcOrd="1" destOrd="0" presId="urn:microsoft.com/office/officeart/2008/layout/VerticalCurvedList"/>
    <dgm:cxn modelId="{13D0EDBF-8FE9-458F-BC24-4DE5081AF198}" type="presParOf" srcId="{A1EEB71E-FBF5-4747-B232-4FEEE935B9E7}" destId="{895BC884-F37A-4903-9171-F27AE8B43811}" srcOrd="2" destOrd="0" presId="urn:microsoft.com/office/officeart/2008/layout/VerticalCurvedList"/>
    <dgm:cxn modelId="{DA0F7D33-B1C3-42F4-9635-F6BE39B59C27}" type="presParOf" srcId="{A1EEB71E-FBF5-4747-B232-4FEEE935B9E7}" destId="{BEAB0391-CB39-4F33-B7D2-4CA4FF5F6058}" srcOrd="3" destOrd="0" presId="urn:microsoft.com/office/officeart/2008/layout/VerticalCurvedList"/>
    <dgm:cxn modelId="{E920BD2F-71AF-403F-BD48-BA3B6EE16813}" type="presParOf" srcId="{D7512893-328F-45D1-AE9A-C4563219B612}" destId="{4059C2D8-5CDB-41E4-8ED5-DD161352A99F}" srcOrd="1" destOrd="0" presId="urn:microsoft.com/office/officeart/2008/layout/VerticalCurvedList"/>
    <dgm:cxn modelId="{39B7D48F-98CB-4741-8F89-5F54C0FF97E7}" type="presParOf" srcId="{D7512893-328F-45D1-AE9A-C4563219B612}" destId="{D14FDBA5-49E3-41D1-ACEC-E232C5338143}" srcOrd="2" destOrd="0" presId="urn:microsoft.com/office/officeart/2008/layout/VerticalCurvedList"/>
    <dgm:cxn modelId="{6D236BCB-6FF9-4766-89A2-E8BFD16D82DC}" type="presParOf" srcId="{D14FDBA5-49E3-41D1-ACEC-E232C5338143}" destId="{64BEB7BA-9BD5-4DA5-922D-7902906DE5E8}" srcOrd="0" destOrd="0" presId="urn:microsoft.com/office/officeart/2008/layout/VerticalCurvedList"/>
    <dgm:cxn modelId="{974010C0-D624-4263-A793-04EA536FFF23}" type="presParOf" srcId="{D7512893-328F-45D1-AE9A-C4563219B612}" destId="{02934582-40D8-409E-BD81-7F8E8CC7ACE8}" srcOrd="3" destOrd="0" presId="urn:microsoft.com/office/officeart/2008/layout/VerticalCurvedList"/>
    <dgm:cxn modelId="{8D64BEEB-BEF3-4159-A10E-65D204E524D6}" type="presParOf" srcId="{D7512893-328F-45D1-AE9A-C4563219B612}" destId="{E8713459-7B78-4AEC-B5C6-BC532BDAFB7B}" srcOrd="4" destOrd="0" presId="urn:microsoft.com/office/officeart/2008/layout/VerticalCurvedList"/>
    <dgm:cxn modelId="{39820616-F09C-45A3-8FA0-E7175134411B}" type="presParOf" srcId="{E8713459-7B78-4AEC-B5C6-BC532BDAFB7B}" destId="{36BA00A7-0777-46D0-A767-B55030145117}" srcOrd="0" destOrd="0" presId="urn:microsoft.com/office/officeart/2008/layout/VerticalCurvedList"/>
    <dgm:cxn modelId="{08C1CB89-C044-4153-B0EB-A25CB3C93D32}" type="presParOf" srcId="{D7512893-328F-45D1-AE9A-C4563219B612}" destId="{E307DC31-D2E4-4F6C-BDFC-0510FB96433A}" srcOrd="5" destOrd="0" presId="urn:microsoft.com/office/officeart/2008/layout/VerticalCurvedList"/>
    <dgm:cxn modelId="{1568852C-76CC-47D6-A408-DCA05F66C960}" type="presParOf" srcId="{D7512893-328F-45D1-AE9A-C4563219B612}" destId="{0F04AC62-B134-4762-8027-0041C4FD372B}" srcOrd="6" destOrd="0" presId="urn:microsoft.com/office/officeart/2008/layout/VerticalCurvedList"/>
    <dgm:cxn modelId="{63F95EB8-178B-45FE-AF92-3BC2BA14985B}" type="presParOf" srcId="{0F04AC62-B134-4762-8027-0041C4FD372B}" destId="{BCE390FB-85CC-4FB7-9888-218FE42BECAC}" srcOrd="0" destOrd="0" presId="urn:microsoft.com/office/officeart/2008/layout/VerticalCurvedList"/>
    <dgm:cxn modelId="{FB0E49C7-13D3-476A-8EFB-41B2DB2650C8}" type="presParOf" srcId="{D7512893-328F-45D1-AE9A-C4563219B612}" destId="{DC3ECE72-059D-454A-B81B-BCDA45A2FB3E}" srcOrd="7" destOrd="0" presId="urn:microsoft.com/office/officeart/2008/layout/VerticalCurvedList"/>
    <dgm:cxn modelId="{D9DE842F-F153-4C4D-96A1-F177DB0D9985}" type="presParOf" srcId="{D7512893-328F-45D1-AE9A-C4563219B612}" destId="{6839F037-30BF-4ABE-9784-591E1B2BD1D7}" srcOrd="8" destOrd="0" presId="urn:microsoft.com/office/officeart/2008/layout/VerticalCurvedList"/>
    <dgm:cxn modelId="{2F3B1455-65C5-425D-BBBB-CD0C0E651F4B}" type="presParOf" srcId="{6839F037-30BF-4ABE-9784-591E1B2BD1D7}" destId="{210F2128-56D1-490D-B798-6EB38B605EB8}" srcOrd="0" destOrd="0" presId="urn:microsoft.com/office/officeart/2008/layout/VerticalCurvedList"/>
    <dgm:cxn modelId="{80A918BD-E15C-41E7-9C6E-9CEFFC0BAD99}" type="presParOf" srcId="{D7512893-328F-45D1-AE9A-C4563219B612}" destId="{922E6D2D-62F4-4ABC-AE72-F3A975C33243}" srcOrd="9" destOrd="0" presId="urn:microsoft.com/office/officeart/2008/layout/VerticalCurvedList"/>
    <dgm:cxn modelId="{079D211B-CC05-4328-8CFB-97D701928759}" type="presParOf" srcId="{D7512893-328F-45D1-AE9A-C4563219B612}" destId="{3415C617-2CAE-4714-BEB6-AA047E49A989}" srcOrd="10" destOrd="0" presId="urn:microsoft.com/office/officeart/2008/layout/VerticalCurvedList"/>
    <dgm:cxn modelId="{26F99BC2-571C-46F2-8597-20BED295A2F3}" type="presParOf" srcId="{3415C617-2CAE-4714-BEB6-AA047E49A989}" destId="{CE3E2C49-EE6A-404C-A91E-93FA04DEDE53}" srcOrd="0" destOrd="0" presId="urn:microsoft.com/office/officeart/2008/layout/VerticalCurvedList"/>
    <dgm:cxn modelId="{102CC936-31E4-4495-A749-A2914A1F54A6}" type="presParOf" srcId="{D7512893-328F-45D1-AE9A-C4563219B612}" destId="{4CF7E9E7-A9C8-4106-9DF6-A55EB022DA41}" srcOrd="11" destOrd="0" presId="urn:microsoft.com/office/officeart/2008/layout/VerticalCurvedList"/>
    <dgm:cxn modelId="{157A8A76-FD31-4C98-ABBC-8580CB744611}" type="presParOf" srcId="{D7512893-328F-45D1-AE9A-C4563219B612}" destId="{B6825559-E732-4B36-8BD8-B780504BA56A}" srcOrd="12" destOrd="0" presId="urn:microsoft.com/office/officeart/2008/layout/VerticalCurvedList"/>
    <dgm:cxn modelId="{62499253-5624-4D62-94E9-A6B8B6F3AA33}" type="presParOf" srcId="{B6825559-E732-4B36-8BD8-B780504BA56A}" destId="{C31F83FB-85E4-481F-9031-669354B3748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13093A-61E9-4BE8-AAF3-4E8D88DC5335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EE137DB-EFD6-4019-B863-7963CA9B0416}">
      <dgm:prSet phldrT="[Text]" custT="1"/>
      <dgm:spPr/>
      <dgm:t>
        <a:bodyPr/>
        <a:lstStyle/>
        <a:p>
          <a:r>
            <a:rPr lang="en-US" sz="900" b="1"/>
            <a:t>New Teacher (Induction and Mentoring)</a:t>
          </a:r>
        </a:p>
      </dgm:t>
    </dgm:pt>
    <dgm:pt modelId="{D20316E3-2462-47DC-8B21-6130BEC2A95B}" type="parTrans" cxnId="{8DD6AB42-B5A9-4F45-A704-FA3653C91DD4}">
      <dgm:prSet/>
      <dgm:spPr/>
      <dgm:t>
        <a:bodyPr/>
        <a:lstStyle/>
        <a:p>
          <a:endParaRPr lang="en-US"/>
        </a:p>
      </dgm:t>
    </dgm:pt>
    <dgm:pt modelId="{DA85C8FF-4718-41E9-A11A-F958B087D8E2}" type="sibTrans" cxnId="{8DD6AB42-B5A9-4F45-A704-FA3653C91DD4}">
      <dgm:prSet/>
      <dgm:spPr/>
      <dgm:t>
        <a:bodyPr/>
        <a:lstStyle/>
        <a:p>
          <a:endParaRPr lang="en-US"/>
        </a:p>
      </dgm:t>
    </dgm:pt>
    <dgm:pt modelId="{4430AFC2-D60A-4E96-96EE-E06B37D34D50}">
      <dgm:prSet phldrT="[Text]" custT="1"/>
      <dgm:spPr/>
      <dgm:t>
        <a:bodyPr/>
        <a:lstStyle/>
        <a:p>
          <a:r>
            <a:rPr lang="en-US" sz="1000" b="1"/>
            <a:t>DBE</a:t>
          </a:r>
          <a:endParaRPr lang="en-US" sz="800" b="1"/>
        </a:p>
      </dgm:t>
    </dgm:pt>
    <dgm:pt modelId="{3309B378-7869-42A1-B0C6-9D532E758583}" type="parTrans" cxnId="{28B00D94-8479-4000-B6E4-93A7DE74F247}">
      <dgm:prSet/>
      <dgm:spPr/>
      <dgm:t>
        <a:bodyPr/>
        <a:lstStyle/>
        <a:p>
          <a:endParaRPr lang="en-US"/>
        </a:p>
      </dgm:t>
    </dgm:pt>
    <dgm:pt modelId="{AC45CE9C-81B1-41F6-A5F7-FCFCFAB62D38}" type="sibTrans" cxnId="{28B00D94-8479-4000-B6E4-93A7DE74F247}">
      <dgm:prSet/>
      <dgm:spPr/>
      <dgm:t>
        <a:bodyPr/>
        <a:lstStyle/>
        <a:p>
          <a:endParaRPr lang="en-US"/>
        </a:p>
      </dgm:t>
    </dgm:pt>
    <dgm:pt modelId="{6194D239-7E2C-4EC6-BC31-F59EDA835218}">
      <dgm:prSet phldrT="[Text]" custT="1"/>
      <dgm:spPr/>
      <dgm:t>
        <a:bodyPr/>
        <a:lstStyle/>
        <a:p>
          <a:r>
            <a:rPr lang="en-US" sz="1000" b="1"/>
            <a:t>DHET</a:t>
          </a:r>
          <a:endParaRPr lang="en-US" sz="800" b="1"/>
        </a:p>
      </dgm:t>
    </dgm:pt>
    <dgm:pt modelId="{12173735-42E7-4DBC-9273-A04E80649DD7}" type="parTrans" cxnId="{F2669412-7AA4-43D9-B7C2-58E00FCBC43B}">
      <dgm:prSet/>
      <dgm:spPr/>
      <dgm:t>
        <a:bodyPr/>
        <a:lstStyle/>
        <a:p>
          <a:endParaRPr lang="en-US"/>
        </a:p>
      </dgm:t>
    </dgm:pt>
    <dgm:pt modelId="{7F5A08FD-38D3-4653-A61C-C31BB15C379D}" type="sibTrans" cxnId="{F2669412-7AA4-43D9-B7C2-58E00FCBC43B}">
      <dgm:prSet/>
      <dgm:spPr/>
      <dgm:t>
        <a:bodyPr/>
        <a:lstStyle/>
        <a:p>
          <a:endParaRPr lang="en-US"/>
        </a:p>
      </dgm:t>
    </dgm:pt>
    <dgm:pt modelId="{CCAE4C9E-D913-45CF-8FB6-D35BEA2DCC63}">
      <dgm:prSet phldrT="[Text]" custT="1"/>
      <dgm:spPr/>
      <dgm:t>
        <a:bodyPr/>
        <a:lstStyle/>
        <a:p>
          <a:r>
            <a:rPr lang="en-US" sz="1000" b="1"/>
            <a:t>HEI</a:t>
          </a:r>
          <a:endParaRPr lang="en-US" sz="800" b="1"/>
        </a:p>
      </dgm:t>
    </dgm:pt>
    <dgm:pt modelId="{B219D58F-8DF6-4387-95DA-C4CB741966FB}" type="parTrans" cxnId="{590FB807-C0DD-481E-BA7B-81105241DE69}">
      <dgm:prSet/>
      <dgm:spPr/>
      <dgm:t>
        <a:bodyPr/>
        <a:lstStyle/>
        <a:p>
          <a:endParaRPr lang="en-US"/>
        </a:p>
      </dgm:t>
    </dgm:pt>
    <dgm:pt modelId="{FC101FB9-A81C-4A57-A8B2-AC7C6D017C1B}" type="sibTrans" cxnId="{590FB807-C0DD-481E-BA7B-81105241DE69}">
      <dgm:prSet/>
      <dgm:spPr/>
      <dgm:t>
        <a:bodyPr/>
        <a:lstStyle/>
        <a:p>
          <a:endParaRPr lang="en-US"/>
        </a:p>
      </dgm:t>
    </dgm:pt>
    <dgm:pt modelId="{D1FEF295-A6EB-49D9-894A-6187C932DFDA}">
      <dgm:prSet phldrT="[Text]" custT="1"/>
      <dgm:spPr/>
      <dgm:t>
        <a:bodyPr/>
        <a:lstStyle/>
        <a:p>
          <a:r>
            <a:rPr lang="en-US" sz="1000" b="1"/>
            <a:t>VVOB</a:t>
          </a:r>
          <a:endParaRPr lang="en-US" sz="800" b="1"/>
        </a:p>
      </dgm:t>
    </dgm:pt>
    <dgm:pt modelId="{1C3C7A1F-7125-4BDC-AA96-4765540A17DD}" type="parTrans" cxnId="{A1903853-52E7-45CD-AD80-17AED687647C}">
      <dgm:prSet/>
      <dgm:spPr/>
      <dgm:t>
        <a:bodyPr/>
        <a:lstStyle/>
        <a:p>
          <a:endParaRPr lang="en-US"/>
        </a:p>
      </dgm:t>
    </dgm:pt>
    <dgm:pt modelId="{C4763835-321B-4627-B715-2D49F5222F86}" type="sibTrans" cxnId="{A1903853-52E7-45CD-AD80-17AED687647C}">
      <dgm:prSet/>
      <dgm:spPr/>
      <dgm:t>
        <a:bodyPr/>
        <a:lstStyle/>
        <a:p>
          <a:endParaRPr lang="en-US"/>
        </a:p>
      </dgm:t>
    </dgm:pt>
    <dgm:pt modelId="{4C0DF1DB-E4B5-4064-BD27-051A8F5AF3E7}">
      <dgm:prSet custT="1"/>
      <dgm:spPr/>
      <dgm:t>
        <a:bodyPr/>
        <a:lstStyle/>
        <a:p>
          <a:r>
            <a:rPr lang="en-US" sz="1000" b="1"/>
            <a:t>SACE</a:t>
          </a:r>
          <a:endParaRPr lang="en-US" sz="800" b="1"/>
        </a:p>
      </dgm:t>
    </dgm:pt>
    <dgm:pt modelId="{DE253E09-10E6-4B88-AB50-8DE445F54C54}" type="parTrans" cxnId="{AFB862CA-1B9D-4D12-991F-C322EEC3F1C0}">
      <dgm:prSet/>
      <dgm:spPr/>
      <dgm:t>
        <a:bodyPr/>
        <a:lstStyle/>
        <a:p>
          <a:endParaRPr lang="en-US"/>
        </a:p>
      </dgm:t>
    </dgm:pt>
    <dgm:pt modelId="{0DEBA5D4-FBB5-48BE-BF95-C4F4F7B7C364}" type="sibTrans" cxnId="{AFB862CA-1B9D-4D12-991F-C322EEC3F1C0}">
      <dgm:prSet/>
      <dgm:spPr/>
      <dgm:t>
        <a:bodyPr/>
        <a:lstStyle/>
        <a:p>
          <a:endParaRPr lang="en-US"/>
        </a:p>
      </dgm:t>
    </dgm:pt>
    <dgm:pt modelId="{AB511759-EEE7-4EF9-9CBE-9EAD8645CBB3}">
      <dgm:prSet custT="1"/>
      <dgm:spPr/>
      <dgm:t>
        <a:bodyPr/>
        <a:lstStyle/>
        <a:p>
          <a:r>
            <a:rPr lang="en-US" sz="1000" b="1"/>
            <a:t>JET</a:t>
          </a:r>
          <a:endParaRPr lang="en-US" sz="800" b="1"/>
        </a:p>
      </dgm:t>
    </dgm:pt>
    <dgm:pt modelId="{F64A487D-685F-4F1A-8417-97DEC2086329}" type="parTrans" cxnId="{49145BCF-C951-40BF-8FB2-C041EFDD207B}">
      <dgm:prSet/>
      <dgm:spPr/>
      <dgm:t>
        <a:bodyPr/>
        <a:lstStyle/>
        <a:p>
          <a:endParaRPr lang="en-US"/>
        </a:p>
      </dgm:t>
    </dgm:pt>
    <dgm:pt modelId="{75287192-DC49-4CC2-92C9-E4B8C1E437E5}" type="sibTrans" cxnId="{49145BCF-C951-40BF-8FB2-C041EFDD207B}">
      <dgm:prSet/>
      <dgm:spPr/>
      <dgm:t>
        <a:bodyPr/>
        <a:lstStyle/>
        <a:p>
          <a:endParaRPr lang="en-US"/>
        </a:p>
      </dgm:t>
    </dgm:pt>
    <dgm:pt modelId="{045DBC49-2685-4F69-B568-BF6E46EBEBA9}">
      <dgm:prSet custT="1"/>
      <dgm:spPr/>
      <dgm:t>
        <a:bodyPr/>
        <a:lstStyle/>
        <a:p>
          <a:r>
            <a:rPr lang="en-US" sz="1000" b="1"/>
            <a:t>NGOs</a:t>
          </a:r>
          <a:endParaRPr lang="en-US" sz="800" b="1"/>
        </a:p>
      </dgm:t>
    </dgm:pt>
    <dgm:pt modelId="{6007BE7D-75F4-4F42-8752-E9DBEE3D8B9E}" type="parTrans" cxnId="{4A70BF94-F404-417A-9E0B-331A5C3A7DF0}">
      <dgm:prSet/>
      <dgm:spPr/>
      <dgm:t>
        <a:bodyPr/>
        <a:lstStyle/>
        <a:p>
          <a:endParaRPr lang="en-US"/>
        </a:p>
      </dgm:t>
    </dgm:pt>
    <dgm:pt modelId="{28CADC8D-68DA-4409-A554-B3140FDB7E06}" type="sibTrans" cxnId="{4A70BF94-F404-417A-9E0B-331A5C3A7DF0}">
      <dgm:prSet/>
      <dgm:spPr/>
      <dgm:t>
        <a:bodyPr/>
        <a:lstStyle/>
        <a:p>
          <a:endParaRPr lang="en-US"/>
        </a:p>
      </dgm:t>
    </dgm:pt>
    <dgm:pt modelId="{D565CF6F-A9ED-4739-93D3-C1BEF6061F66}">
      <dgm:prSet custT="1"/>
      <dgm:spPr/>
      <dgm:t>
        <a:bodyPr/>
        <a:lstStyle/>
        <a:p>
          <a:r>
            <a:rPr lang="en-US" sz="1000" b="1"/>
            <a:t>Teacher Unions</a:t>
          </a:r>
        </a:p>
      </dgm:t>
    </dgm:pt>
    <dgm:pt modelId="{4F00EE59-2A9B-4858-804D-E4102698CE2F}" type="parTrans" cxnId="{A1A20B7E-CE74-4867-B2C4-BCB78B050525}">
      <dgm:prSet/>
      <dgm:spPr/>
      <dgm:t>
        <a:bodyPr/>
        <a:lstStyle/>
        <a:p>
          <a:endParaRPr lang="en-US"/>
        </a:p>
      </dgm:t>
    </dgm:pt>
    <dgm:pt modelId="{EFC94EC2-6225-450F-8480-E9DFD7465ED9}" type="sibTrans" cxnId="{A1A20B7E-CE74-4867-B2C4-BCB78B050525}">
      <dgm:prSet/>
      <dgm:spPr/>
      <dgm:t>
        <a:bodyPr/>
        <a:lstStyle/>
        <a:p>
          <a:endParaRPr lang="en-US"/>
        </a:p>
      </dgm:t>
    </dgm:pt>
    <dgm:pt modelId="{4F0AEC4B-59F3-4CDF-B95C-501B2AADE080}" type="pres">
      <dgm:prSet presAssocID="{D313093A-61E9-4BE8-AAF3-4E8D88DC533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110ED4F-CAE2-4D7B-9297-11465C290845}" type="pres">
      <dgm:prSet presAssocID="{DEE137DB-EFD6-4019-B863-7963CA9B0416}" presName="centerShape" presStyleLbl="node0" presStyleIdx="0" presStyleCnt="1"/>
      <dgm:spPr/>
    </dgm:pt>
    <dgm:pt modelId="{3FD373D6-3A83-4871-91B3-F426EC566EAF}" type="pres">
      <dgm:prSet presAssocID="{3309B378-7869-42A1-B0C6-9D532E758583}" presName="parTrans" presStyleLbl="sibTrans2D1" presStyleIdx="0" presStyleCnt="8"/>
      <dgm:spPr/>
    </dgm:pt>
    <dgm:pt modelId="{7613FBEB-78C9-4935-8808-0077882DBF4B}" type="pres">
      <dgm:prSet presAssocID="{3309B378-7869-42A1-B0C6-9D532E758583}" presName="connectorText" presStyleLbl="sibTrans2D1" presStyleIdx="0" presStyleCnt="8"/>
      <dgm:spPr/>
    </dgm:pt>
    <dgm:pt modelId="{C4F48F3B-867D-4B33-A08C-6D930E1AA54A}" type="pres">
      <dgm:prSet presAssocID="{4430AFC2-D60A-4E96-96EE-E06B37D34D50}" presName="node" presStyleLbl="node1" presStyleIdx="0" presStyleCnt="8">
        <dgm:presLayoutVars>
          <dgm:bulletEnabled val="1"/>
        </dgm:presLayoutVars>
      </dgm:prSet>
      <dgm:spPr/>
    </dgm:pt>
    <dgm:pt modelId="{AA03E7CF-C25B-4767-A91C-2276A491271E}" type="pres">
      <dgm:prSet presAssocID="{12173735-42E7-4DBC-9273-A04E80649DD7}" presName="parTrans" presStyleLbl="sibTrans2D1" presStyleIdx="1" presStyleCnt="8"/>
      <dgm:spPr/>
    </dgm:pt>
    <dgm:pt modelId="{A980C12F-14AC-4D3E-ACA4-4536F2EC3600}" type="pres">
      <dgm:prSet presAssocID="{12173735-42E7-4DBC-9273-A04E80649DD7}" presName="connectorText" presStyleLbl="sibTrans2D1" presStyleIdx="1" presStyleCnt="8"/>
      <dgm:spPr/>
    </dgm:pt>
    <dgm:pt modelId="{C1398550-B352-40A4-A9A2-8EA4F5CFB35B}" type="pres">
      <dgm:prSet presAssocID="{6194D239-7E2C-4EC6-BC31-F59EDA835218}" presName="node" presStyleLbl="node1" presStyleIdx="1" presStyleCnt="8">
        <dgm:presLayoutVars>
          <dgm:bulletEnabled val="1"/>
        </dgm:presLayoutVars>
      </dgm:prSet>
      <dgm:spPr/>
    </dgm:pt>
    <dgm:pt modelId="{768E1C44-CB79-446D-9B26-19A61A33A060}" type="pres">
      <dgm:prSet presAssocID="{B219D58F-8DF6-4387-95DA-C4CB741966FB}" presName="parTrans" presStyleLbl="sibTrans2D1" presStyleIdx="2" presStyleCnt="8"/>
      <dgm:spPr/>
    </dgm:pt>
    <dgm:pt modelId="{C3F9DAA9-E647-4500-AF95-7DDA8CCB78E1}" type="pres">
      <dgm:prSet presAssocID="{B219D58F-8DF6-4387-95DA-C4CB741966FB}" presName="connectorText" presStyleLbl="sibTrans2D1" presStyleIdx="2" presStyleCnt="8"/>
      <dgm:spPr/>
    </dgm:pt>
    <dgm:pt modelId="{0994C70E-EFAB-4CA3-AD43-2B7B8434EE40}" type="pres">
      <dgm:prSet presAssocID="{CCAE4C9E-D913-45CF-8FB6-D35BEA2DCC63}" presName="node" presStyleLbl="node1" presStyleIdx="2" presStyleCnt="8">
        <dgm:presLayoutVars>
          <dgm:bulletEnabled val="1"/>
        </dgm:presLayoutVars>
      </dgm:prSet>
      <dgm:spPr/>
    </dgm:pt>
    <dgm:pt modelId="{4A75BAB8-EF35-4002-ADEB-648287539F2E}" type="pres">
      <dgm:prSet presAssocID="{1C3C7A1F-7125-4BDC-AA96-4765540A17DD}" presName="parTrans" presStyleLbl="sibTrans2D1" presStyleIdx="3" presStyleCnt="8"/>
      <dgm:spPr/>
    </dgm:pt>
    <dgm:pt modelId="{5E4E1E5D-5CCD-449B-8394-7277CB11BB64}" type="pres">
      <dgm:prSet presAssocID="{1C3C7A1F-7125-4BDC-AA96-4765540A17DD}" presName="connectorText" presStyleLbl="sibTrans2D1" presStyleIdx="3" presStyleCnt="8"/>
      <dgm:spPr/>
    </dgm:pt>
    <dgm:pt modelId="{EC033978-207F-42A7-8BFC-79AEB44E6B15}" type="pres">
      <dgm:prSet presAssocID="{D1FEF295-A6EB-49D9-894A-6187C932DFDA}" presName="node" presStyleLbl="node1" presStyleIdx="3" presStyleCnt="8">
        <dgm:presLayoutVars>
          <dgm:bulletEnabled val="1"/>
        </dgm:presLayoutVars>
      </dgm:prSet>
      <dgm:spPr/>
    </dgm:pt>
    <dgm:pt modelId="{A47F4C5C-D8AD-4497-A86A-F40BF6ABAF61}" type="pres">
      <dgm:prSet presAssocID="{DE253E09-10E6-4B88-AB50-8DE445F54C54}" presName="parTrans" presStyleLbl="sibTrans2D1" presStyleIdx="4" presStyleCnt="8"/>
      <dgm:spPr/>
    </dgm:pt>
    <dgm:pt modelId="{6643F798-FE4A-406C-B6F4-19190DD1F5E2}" type="pres">
      <dgm:prSet presAssocID="{DE253E09-10E6-4B88-AB50-8DE445F54C54}" presName="connectorText" presStyleLbl="sibTrans2D1" presStyleIdx="4" presStyleCnt="8"/>
      <dgm:spPr/>
    </dgm:pt>
    <dgm:pt modelId="{0218DDBB-C670-4B99-94B3-1491E5229AB9}" type="pres">
      <dgm:prSet presAssocID="{4C0DF1DB-E4B5-4064-BD27-051A8F5AF3E7}" presName="node" presStyleLbl="node1" presStyleIdx="4" presStyleCnt="8">
        <dgm:presLayoutVars>
          <dgm:bulletEnabled val="1"/>
        </dgm:presLayoutVars>
      </dgm:prSet>
      <dgm:spPr/>
    </dgm:pt>
    <dgm:pt modelId="{00385E1D-393A-49C6-8A06-6DFB1412FA6C}" type="pres">
      <dgm:prSet presAssocID="{F64A487D-685F-4F1A-8417-97DEC2086329}" presName="parTrans" presStyleLbl="sibTrans2D1" presStyleIdx="5" presStyleCnt="8"/>
      <dgm:spPr/>
    </dgm:pt>
    <dgm:pt modelId="{6185E23E-56D8-4C58-8DC1-EFB83A9AF899}" type="pres">
      <dgm:prSet presAssocID="{F64A487D-685F-4F1A-8417-97DEC2086329}" presName="connectorText" presStyleLbl="sibTrans2D1" presStyleIdx="5" presStyleCnt="8"/>
      <dgm:spPr/>
    </dgm:pt>
    <dgm:pt modelId="{E1FACA55-5AC7-4808-8ED0-5F9FA8A6AA0B}" type="pres">
      <dgm:prSet presAssocID="{AB511759-EEE7-4EF9-9CBE-9EAD8645CBB3}" presName="node" presStyleLbl="node1" presStyleIdx="5" presStyleCnt="8">
        <dgm:presLayoutVars>
          <dgm:bulletEnabled val="1"/>
        </dgm:presLayoutVars>
      </dgm:prSet>
      <dgm:spPr/>
    </dgm:pt>
    <dgm:pt modelId="{279AB8A9-2E0E-418D-B43F-0088C6DF1299}" type="pres">
      <dgm:prSet presAssocID="{6007BE7D-75F4-4F42-8752-E9DBEE3D8B9E}" presName="parTrans" presStyleLbl="sibTrans2D1" presStyleIdx="6" presStyleCnt="8"/>
      <dgm:spPr/>
    </dgm:pt>
    <dgm:pt modelId="{B944DAAA-5C20-45DB-8E60-EA7D02EBD20D}" type="pres">
      <dgm:prSet presAssocID="{6007BE7D-75F4-4F42-8752-E9DBEE3D8B9E}" presName="connectorText" presStyleLbl="sibTrans2D1" presStyleIdx="6" presStyleCnt="8"/>
      <dgm:spPr/>
    </dgm:pt>
    <dgm:pt modelId="{FE332C43-892A-435B-AD5F-F1C351238F37}" type="pres">
      <dgm:prSet presAssocID="{045DBC49-2685-4F69-B568-BF6E46EBEBA9}" presName="node" presStyleLbl="node1" presStyleIdx="6" presStyleCnt="8">
        <dgm:presLayoutVars>
          <dgm:bulletEnabled val="1"/>
        </dgm:presLayoutVars>
      </dgm:prSet>
      <dgm:spPr/>
    </dgm:pt>
    <dgm:pt modelId="{D55C61A0-3364-4B8B-9F6F-A90556391F27}" type="pres">
      <dgm:prSet presAssocID="{4F00EE59-2A9B-4858-804D-E4102698CE2F}" presName="parTrans" presStyleLbl="sibTrans2D1" presStyleIdx="7" presStyleCnt="8"/>
      <dgm:spPr/>
    </dgm:pt>
    <dgm:pt modelId="{3F4AF910-CFA7-426C-A11C-24916BCCFB84}" type="pres">
      <dgm:prSet presAssocID="{4F00EE59-2A9B-4858-804D-E4102698CE2F}" presName="connectorText" presStyleLbl="sibTrans2D1" presStyleIdx="7" presStyleCnt="8"/>
      <dgm:spPr/>
    </dgm:pt>
    <dgm:pt modelId="{2E9DEA11-50BA-4551-9600-EC03503EC562}" type="pres">
      <dgm:prSet presAssocID="{D565CF6F-A9ED-4739-93D3-C1BEF6061F66}" presName="node" presStyleLbl="node1" presStyleIdx="7" presStyleCnt="8">
        <dgm:presLayoutVars>
          <dgm:bulletEnabled val="1"/>
        </dgm:presLayoutVars>
      </dgm:prSet>
      <dgm:spPr/>
    </dgm:pt>
  </dgm:ptLst>
  <dgm:cxnLst>
    <dgm:cxn modelId="{590FB807-C0DD-481E-BA7B-81105241DE69}" srcId="{DEE137DB-EFD6-4019-B863-7963CA9B0416}" destId="{CCAE4C9E-D913-45CF-8FB6-D35BEA2DCC63}" srcOrd="2" destOrd="0" parTransId="{B219D58F-8DF6-4387-95DA-C4CB741966FB}" sibTransId="{FC101FB9-A81C-4A57-A8B2-AC7C6D017C1B}"/>
    <dgm:cxn modelId="{1FAE1D09-6F96-4F15-9F6F-206FB4447E3F}" type="presOf" srcId="{1C3C7A1F-7125-4BDC-AA96-4765540A17DD}" destId="{5E4E1E5D-5CCD-449B-8394-7277CB11BB64}" srcOrd="1" destOrd="0" presId="urn:microsoft.com/office/officeart/2005/8/layout/radial5"/>
    <dgm:cxn modelId="{39FA4E0B-8533-4DE9-86C8-5035F4F6D572}" type="presOf" srcId="{F64A487D-685F-4F1A-8417-97DEC2086329}" destId="{00385E1D-393A-49C6-8A06-6DFB1412FA6C}" srcOrd="0" destOrd="0" presId="urn:microsoft.com/office/officeart/2005/8/layout/radial5"/>
    <dgm:cxn modelId="{F2669412-7AA4-43D9-B7C2-58E00FCBC43B}" srcId="{DEE137DB-EFD6-4019-B863-7963CA9B0416}" destId="{6194D239-7E2C-4EC6-BC31-F59EDA835218}" srcOrd="1" destOrd="0" parTransId="{12173735-42E7-4DBC-9273-A04E80649DD7}" sibTransId="{7F5A08FD-38D3-4653-A61C-C31BB15C379D}"/>
    <dgm:cxn modelId="{EC71CB1B-42AB-4281-9A32-650954FB0A1D}" type="presOf" srcId="{D313093A-61E9-4BE8-AAF3-4E8D88DC5335}" destId="{4F0AEC4B-59F3-4CDF-B95C-501B2AADE080}" srcOrd="0" destOrd="0" presId="urn:microsoft.com/office/officeart/2005/8/layout/radial5"/>
    <dgm:cxn modelId="{29940B1F-EEBB-4CF7-91E5-AAD4D145E507}" type="presOf" srcId="{6007BE7D-75F4-4F42-8752-E9DBEE3D8B9E}" destId="{279AB8A9-2E0E-418D-B43F-0088C6DF1299}" srcOrd="0" destOrd="0" presId="urn:microsoft.com/office/officeart/2005/8/layout/radial5"/>
    <dgm:cxn modelId="{0CC3B720-2FAA-4C0C-9DCA-DD60B06318F6}" type="presOf" srcId="{4C0DF1DB-E4B5-4064-BD27-051A8F5AF3E7}" destId="{0218DDBB-C670-4B99-94B3-1491E5229AB9}" srcOrd="0" destOrd="0" presId="urn:microsoft.com/office/officeart/2005/8/layout/radial5"/>
    <dgm:cxn modelId="{2E8C242F-FD78-4B88-A3A0-64AFF1C3C877}" type="presOf" srcId="{F64A487D-685F-4F1A-8417-97DEC2086329}" destId="{6185E23E-56D8-4C58-8DC1-EFB83A9AF899}" srcOrd="1" destOrd="0" presId="urn:microsoft.com/office/officeart/2005/8/layout/radial5"/>
    <dgm:cxn modelId="{D1929436-3FE5-47AC-97E3-3BC820B0B76A}" type="presOf" srcId="{3309B378-7869-42A1-B0C6-9D532E758583}" destId="{7613FBEB-78C9-4935-8808-0077882DBF4B}" srcOrd="1" destOrd="0" presId="urn:microsoft.com/office/officeart/2005/8/layout/radial5"/>
    <dgm:cxn modelId="{5C847841-0C77-41ED-A292-E3017A924171}" type="presOf" srcId="{B219D58F-8DF6-4387-95DA-C4CB741966FB}" destId="{768E1C44-CB79-446D-9B26-19A61A33A060}" srcOrd="0" destOrd="0" presId="urn:microsoft.com/office/officeart/2005/8/layout/radial5"/>
    <dgm:cxn modelId="{8DD6AB42-B5A9-4F45-A704-FA3653C91DD4}" srcId="{D313093A-61E9-4BE8-AAF3-4E8D88DC5335}" destId="{DEE137DB-EFD6-4019-B863-7963CA9B0416}" srcOrd="0" destOrd="0" parTransId="{D20316E3-2462-47DC-8B21-6130BEC2A95B}" sibTransId="{DA85C8FF-4718-41E9-A11A-F958B087D8E2}"/>
    <dgm:cxn modelId="{4BBDEC69-952A-4F73-931E-79F9F3A6A2F7}" type="presOf" srcId="{3309B378-7869-42A1-B0C6-9D532E758583}" destId="{3FD373D6-3A83-4871-91B3-F426EC566EAF}" srcOrd="0" destOrd="0" presId="urn:microsoft.com/office/officeart/2005/8/layout/radial5"/>
    <dgm:cxn modelId="{836B456B-9BC7-479D-8E04-931C9331346B}" type="presOf" srcId="{6007BE7D-75F4-4F42-8752-E9DBEE3D8B9E}" destId="{B944DAAA-5C20-45DB-8E60-EA7D02EBD20D}" srcOrd="1" destOrd="0" presId="urn:microsoft.com/office/officeart/2005/8/layout/radial5"/>
    <dgm:cxn modelId="{879FE46B-B5C2-453B-B3CC-969670A349B1}" type="presOf" srcId="{4430AFC2-D60A-4E96-96EE-E06B37D34D50}" destId="{C4F48F3B-867D-4B33-A08C-6D930E1AA54A}" srcOrd="0" destOrd="0" presId="urn:microsoft.com/office/officeart/2005/8/layout/radial5"/>
    <dgm:cxn modelId="{18A6D351-00B2-4FF5-BCCA-778E264A602E}" type="presOf" srcId="{DEE137DB-EFD6-4019-B863-7963CA9B0416}" destId="{F110ED4F-CAE2-4D7B-9297-11465C290845}" srcOrd="0" destOrd="0" presId="urn:microsoft.com/office/officeart/2005/8/layout/radial5"/>
    <dgm:cxn modelId="{A1903853-52E7-45CD-AD80-17AED687647C}" srcId="{DEE137DB-EFD6-4019-B863-7963CA9B0416}" destId="{D1FEF295-A6EB-49D9-894A-6187C932DFDA}" srcOrd="3" destOrd="0" parTransId="{1C3C7A1F-7125-4BDC-AA96-4765540A17DD}" sibTransId="{C4763835-321B-4627-B715-2D49F5222F86}"/>
    <dgm:cxn modelId="{75A1FB57-3C9C-4DD2-A04C-531F434888F0}" type="presOf" srcId="{D565CF6F-A9ED-4739-93D3-C1BEF6061F66}" destId="{2E9DEA11-50BA-4551-9600-EC03503EC562}" srcOrd="0" destOrd="0" presId="urn:microsoft.com/office/officeart/2005/8/layout/radial5"/>
    <dgm:cxn modelId="{A1A20B7E-CE74-4867-B2C4-BCB78B050525}" srcId="{DEE137DB-EFD6-4019-B863-7963CA9B0416}" destId="{D565CF6F-A9ED-4739-93D3-C1BEF6061F66}" srcOrd="7" destOrd="0" parTransId="{4F00EE59-2A9B-4858-804D-E4102698CE2F}" sibTransId="{EFC94EC2-6225-450F-8480-E9DFD7465ED9}"/>
    <dgm:cxn modelId="{41392880-4AFD-4929-BB52-0F20C8E5663D}" type="presOf" srcId="{B219D58F-8DF6-4387-95DA-C4CB741966FB}" destId="{C3F9DAA9-E647-4500-AF95-7DDA8CCB78E1}" srcOrd="1" destOrd="0" presId="urn:microsoft.com/office/officeart/2005/8/layout/radial5"/>
    <dgm:cxn modelId="{ECF90185-4151-4DF7-81F1-6EE02BCDA9E5}" type="presOf" srcId="{12173735-42E7-4DBC-9273-A04E80649DD7}" destId="{A980C12F-14AC-4D3E-ACA4-4536F2EC3600}" srcOrd="1" destOrd="0" presId="urn:microsoft.com/office/officeart/2005/8/layout/radial5"/>
    <dgm:cxn modelId="{65EA4A8B-7ABC-4EB8-B79F-9CA7C63DB729}" type="presOf" srcId="{DE253E09-10E6-4B88-AB50-8DE445F54C54}" destId="{A47F4C5C-D8AD-4497-A86A-F40BF6ABAF61}" srcOrd="0" destOrd="0" presId="urn:microsoft.com/office/officeart/2005/8/layout/radial5"/>
    <dgm:cxn modelId="{28B00D94-8479-4000-B6E4-93A7DE74F247}" srcId="{DEE137DB-EFD6-4019-B863-7963CA9B0416}" destId="{4430AFC2-D60A-4E96-96EE-E06B37D34D50}" srcOrd="0" destOrd="0" parTransId="{3309B378-7869-42A1-B0C6-9D532E758583}" sibTransId="{AC45CE9C-81B1-41F6-A5F7-FCFCFAB62D38}"/>
    <dgm:cxn modelId="{4A70BF94-F404-417A-9E0B-331A5C3A7DF0}" srcId="{DEE137DB-EFD6-4019-B863-7963CA9B0416}" destId="{045DBC49-2685-4F69-B568-BF6E46EBEBA9}" srcOrd="6" destOrd="0" parTransId="{6007BE7D-75F4-4F42-8752-E9DBEE3D8B9E}" sibTransId="{28CADC8D-68DA-4409-A554-B3140FDB7E06}"/>
    <dgm:cxn modelId="{812B8299-66CB-4743-BA6E-4FD2EC2F43B0}" type="presOf" srcId="{4F00EE59-2A9B-4858-804D-E4102698CE2F}" destId="{3F4AF910-CFA7-426C-A11C-24916BCCFB84}" srcOrd="1" destOrd="0" presId="urn:microsoft.com/office/officeart/2005/8/layout/radial5"/>
    <dgm:cxn modelId="{ED9B4A9E-2F6B-4DB1-B48D-64A96B14890B}" type="presOf" srcId="{D1FEF295-A6EB-49D9-894A-6187C932DFDA}" destId="{EC033978-207F-42A7-8BFC-79AEB44E6B15}" srcOrd="0" destOrd="0" presId="urn:microsoft.com/office/officeart/2005/8/layout/radial5"/>
    <dgm:cxn modelId="{D3938EA9-7848-483E-BC7D-94DB4E807322}" type="presOf" srcId="{AB511759-EEE7-4EF9-9CBE-9EAD8645CBB3}" destId="{E1FACA55-5AC7-4808-8ED0-5F9FA8A6AA0B}" srcOrd="0" destOrd="0" presId="urn:microsoft.com/office/officeart/2005/8/layout/radial5"/>
    <dgm:cxn modelId="{00C00CAB-F7E0-4A5C-B762-A51C341D4E21}" type="presOf" srcId="{6194D239-7E2C-4EC6-BC31-F59EDA835218}" destId="{C1398550-B352-40A4-A9A2-8EA4F5CFB35B}" srcOrd="0" destOrd="0" presId="urn:microsoft.com/office/officeart/2005/8/layout/radial5"/>
    <dgm:cxn modelId="{D9EDB8B4-5BD5-4C33-8FB0-68DB39E4E2C4}" type="presOf" srcId="{4F00EE59-2A9B-4858-804D-E4102698CE2F}" destId="{D55C61A0-3364-4B8B-9F6F-A90556391F27}" srcOrd="0" destOrd="0" presId="urn:microsoft.com/office/officeart/2005/8/layout/radial5"/>
    <dgm:cxn modelId="{1F1A2CC6-52DB-4C9F-B407-E6699ED84C7B}" type="presOf" srcId="{CCAE4C9E-D913-45CF-8FB6-D35BEA2DCC63}" destId="{0994C70E-EFAB-4CA3-AD43-2B7B8434EE40}" srcOrd="0" destOrd="0" presId="urn:microsoft.com/office/officeart/2005/8/layout/radial5"/>
    <dgm:cxn modelId="{AFB862CA-1B9D-4D12-991F-C322EEC3F1C0}" srcId="{DEE137DB-EFD6-4019-B863-7963CA9B0416}" destId="{4C0DF1DB-E4B5-4064-BD27-051A8F5AF3E7}" srcOrd="4" destOrd="0" parTransId="{DE253E09-10E6-4B88-AB50-8DE445F54C54}" sibTransId="{0DEBA5D4-FBB5-48BE-BF95-C4F4F7B7C364}"/>
    <dgm:cxn modelId="{49145BCF-C951-40BF-8FB2-C041EFDD207B}" srcId="{DEE137DB-EFD6-4019-B863-7963CA9B0416}" destId="{AB511759-EEE7-4EF9-9CBE-9EAD8645CBB3}" srcOrd="5" destOrd="0" parTransId="{F64A487D-685F-4F1A-8417-97DEC2086329}" sibTransId="{75287192-DC49-4CC2-92C9-E4B8C1E437E5}"/>
    <dgm:cxn modelId="{C6645BEA-0820-4564-9D95-5E8B92C54723}" type="presOf" srcId="{1C3C7A1F-7125-4BDC-AA96-4765540A17DD}" destId="{4A75BAB8-EF35-4002-ADEB-648287539F2E}" srcOrd="0" destOrd="0" presId="urn:microsoft.com/office/officeart/2005/8/layout/radial5"/>
    <dgm:cxn modelId="{D1239DEA-C585-41F7-A77F-D1B6F2E36C7F}" type="presOf" srcId="{045DBC49-2685-4F69-B568-BF6E46EBEBA9}" destId="{FE332C43-892A-435B-AD5F-F1C351238F37}" srcOrd="0" destOrd="0" presId="urn:microsoft.com/office/officeart/2005/8/layout/radial5"/>
    <dgm:cxn modelId="{B8B339EB-BC23-4F7A-B8FC-45877F66879D}" type="presOf" srcId="{12173735-42E7-4DBC-9273-A04E80649DD7}" destId="{AA03E7CF-C25B-4767-A91C-2276A491271E}" srcOrd="0" destOrd="0" presId="urn:microsoft.com/office/officeart/2005/8/layout/radial5"/>
    <dgm:cxn modelId="{53629AF0-B8FB-4D2E-967F-DB8FC01E5D73}" type="presOf" srcId="{DE253E09-10E6-4B88-AB50-8DE445F54C54}" destId="{6643F798-FE4A-406C-B6F4-19190DD1F5E2}" srcOrd="1" destOrd="0" presId="urn:microsoft.com/office/officeart/2005/8/layout/radial5"/>
    <dgm:cxn modelId="{786E168C-0808-4E78-A86D-514212260A66}" type="presParOf" srcId="{4F0AEC4B-59F3-4CDF-B95C-501B2AADE080}" destId="{F110ED4F-CAE2-4D7B-9297-11465C290845}" srcOrd="0" destOrd="0" presId="urn:microsoft.com/office/officeart/2005/8/layout/radial5"/>
    <dgm:cxn modelId="{E645B96F-649E-4788-8FA8-6BF7E498EC9B}" type="presParOf" srcId="{4F0AEC4B-59F3-4CDF-B95C-501B2AADE080}" destId="{3FD373D6-3A83-4871-91B3-F426EC566EAF}" srcOrd="1" destOrd="0" presId="urn:microsoft.com/office/officeart/2005/8/layout/radial5"/>
    <dgm:cxn modelId="{DE948793-BA01-49E8-8AC5-A9629660CAD5}" type="presParOf" srcId="{3FD373D6-3A83-4871-91B3-F426EC566EAF}" destId="{7613FBEB-78C9-4935-8808-0077882DBF4B}" srcOrd="0" destOrd="0" presId="urn:microsoft.com/office/officeart/2005/8/layout/radial5"/>
    <dgm:cxn modelId="{950D464D-4148-4F08-943C-05BD8E974A16}" type="presParOf" srcId="{4F0AEC4B-59F3-4CDF-B95C-501B2AADE080}" destId="{C4F48F3B-867D-4B33-A08C-6D930E1AA54A}" srcOrd="2" destOrd="0" presId="urn:microsoft.com/office/officeart/2005/8/layout/radial5"/>
    <dgm:cxn modelId="{6EEE1E10-3CE2-4EA4-B236-671AFD3CAA12}" type="presParOf" srcId="{4F0AEC4B-59F3-4CDF-B95C-501B2AADE080}" destId="{AA03E7CF-C25B-4767-A91C-2276A491271E}" srcOrd="3" destOrd="0" presId="urn:microsoft.com/office/officeart/2005/8/layout/radial5"/>
    <dgm:cxn modelId="{91E04DF9-4535-471A-9E36-AFF45CBD3D16}" type="presParOf" srcId="{AA03E7CF-C25B-4767-A91C-2276A491271E}" destId="{A980C12F-14AC-4D3E-ACA4-4536F2EC3600}" srcOrd="0" destOrd="0" presId="urn:microsoft.com/office/officeart/2005/8/layout/radial5"/>
    <dgm:cxn modelId="{6CC457BC-8B51-479F-8014-74C787CBD1B6}" type="presParOf" srcId="{4F0AEC4B-59F3-4CDF-B95C-501B2AADE080}" destId="{C1398550-B352-40A4-A9A2-8EA4F5CFB35B}" srcOrd="4" destOrd="0" presId="urn:microsoft.com/office/officeart/2005/8/layout/radial5"/>
    <dgm:cxn modelId="{1DD0D2E5-70B4-4F11-B13E-2B57A4EC37B8}" type="presParOf" srcId="{4F0AEC4B-59F3-4CDF-B95C-501B2AADE080}" destId="{768E1C44-CB79-446D-9B26-19A61A33A060}" srcOrd="5" destOrd="0" presId="urn:microsoft.com/office/officeart/2005/8/layout/radial5"/>
    <dgm:cxn modelId="{EC400D6F-8633-4B24-B298-585E4C755801}" type="presParOf" srcId="{768E1C44-CB79-446D-9B26-19A61A33A060}" destId="{C3F9DAA9-E647-4500-AF95-7DDA8CCB78E1}" srcOrd="0" destOrd="0" presId="urn:microsoft.com/office/officeart/2005/8/layout/radial5"/>
    <dgm:cxn modelId="{135D050B-EEAD-41A4-98FC-705ED16B6F1B}" type="presParOf" srcId="{4F0AEC4B-59F3-4CDF-B95C-501B2AADE080}" destId="{0994C70E-EFAB-4CA3-AD43-2B7B8434EE40}" srcOrd="6" destOrd="0" presId="urn:microsoft.com/office/officeart/2005/8/layout/radial5"/>
    <dgm:cxn modelId="{17692984-0C78-4397-9D55-03BB396692A9}" type="presParOf" srcId="{4F0AEC4B-59F3-4CDF-B95C-501B2AADE080}" destId="{4A75BAB8-EF35-4002-ADEB-648287539F2E}" srcOrd="7" destOrd="0" presId="urn:microsoft.com/office/officeart/2005/8/layout/radial5"/>
    <dgm:cxn modelId="{04874ED0-A07F-4860-96E7-C9F7904ACD33}" type="presParOf" srcId="{4A75BAB8-EF35-4002-ADEB-648287539F2E}" destId="{5E4E1E5D-5CCD-449B-8394-7277CB11BB64}" srcOrd="0" destOrd="0" presId="urn:microsoft.com/office/officeart/2005/8/layout/radial5"/>
    <dgm:cxn modelId="{1FF78E08-332D-40C1-8F6D-8045A1378C78}" type="presParOf" srcId="{4F0AEC4B-59F3-4CDF-B95C-501B2AADE080}" destId="{EC033978-207F-42A7-8BFC-79AEB44E6B15}" srcOrd="8" destOrd="0" presId="urn:microsoft.com/office/officeart/2005/8/layout/radial5"/>
    <dgm:cxn modelId="{B1DCF4D4-802F-4120-B704-FA516560D027}" type="presParOf" srcId="{4F0AEC4B-59F3-4CDF-B95C-501B2AADE080}" destId="{A47F4C5C-D8AD-4497-A86A-F40BF6ABAF61}" srcOrd="9" destOrd="0" presId="urn:microsoft.com/office/officeart/2005/8/layout/radial5"/>
    <dgm:cxn modelId="{39652383-BAA8-4E1C-907D-B83952F1FF42}" type="presParOf" srcId="{A47F4C5C-D8AD-4497-A86A-F40BF6ABAF61}" destId="{6643F798-FE4A-406C-B6F4-19190DD1F5E2}" srcOrd="0" destOrd="0" presId="urn:microsoft.com/office/officeart/2005/8/layout/radial5"/>
    <dgm:cxn modelId="{E06A8426-235B-4338-B76D-4A0EAE147993}" type="presParOf" srcId="{4F0AEC4B-59F3-4CDF-B95C-501B2AADE080}" destId="{0218DDBB-C670-4B99-94B3-1491E5229AB9}" srcOrd="10" destOrd="0" presId="urn:microsoft.com/office/officeart/2005/8/layout/radial5"/>
    <dgm:cxn modelId="{A337A6A6-FCED-4DD5-8281-01924A790724}" type="presParOf" srcId="{4F0AEC4B-59F3-4CDF-B95C-501B2AADE080}" destId="{00385E1D-393A-49C6-8A06-6DFB1412FA6C}" srcOrd="11" destOrd="0" presId="urn:microsoft.com/office/officeart/2005/8/layout/radial5"/>
    <dgm:cxn modelId="{53A25C9B-5D97-4207-9BEC-ADEFB186A5B0}" type="presParOf" srcId="{00385E1D-393A-49C6-8A06-6DFB1412FA6C}" destId="{6185E23E-56D8-4C58-8DC1-EFB83A9AF899}" srcOrd="0" destOrd="0" presId="urn:microsoft.com/office/officeart/2005/8/layout/radial5"/>
    <dgm:cxn modelId="{4F89E5FF-8E69-4844-B2BF-B75A7D34FAA6}" type="presParOf" srcId="{4F0AEC4B-59F3-4CDF-B95C-501B2AADE080}" destId="{E1FACA55-5AC7-4808-8ED0-5F9FA8A6AA0B}" srcOrd="12" destOrd="0" presId="urn:microsoft.com/office/officeart/2005/8/layout/radial5"/>
    <dgm:cxn modelId="{237EBB2D-B17B-4E51-B2BA-AC25EC4468CF}" type="presParOf" srcId="{4F0AEC4B-59F3-4CDF-B95C-501B2AADE080}" destId="{279AB8A9-2E0E-418D-B43F-0088C6DF1299}" srcOrd="13" destOrd="0" presId="urn:microsoft.com/office/officeart/2005/8/layout/radial5"/>
    <dgm:cxn modelId="{9E6AD857-B3A3-418B-A3A7-03EDA813D756}" type="presParOf" srcId="{279AB8A9-2E0E-418D-B43F-0088C6DF1299}" destId="{B944DAAA-5C20-45DB-8E60-EA7D02EBD20D}" srcOrd="0" destOrd="0" presId="urn:microsoft.com/office/officeart/2005/8/layout/radial5"/>
    <dgm:cxn modelId="{26801A43-C68A-4195-92BB-3C40116B9797}" type="presParOf" srcId="{4F0AEC4B-59F3-4CDF-B95C-501B2AADE080}" destId="{FE332C43-892A-435B-AD5F-F1C351238F37}" srcOrd="14" destOrd="0" presId="urn:microsoft.com/office/officeart/2005/8/layout/radial5"/>
    <dgm:cxn modelId="{1B80003A-1E62-4326-9D84-4238D4AA1EF8}" type="presParOf" srcId="{4F0AEC4B-59F3-4CDF-B95C-501B2AADE080}" destId="{D55C61A0-3364-4B8B-9F6F-A90556391F27}" srcOrd="15" destOrd="0" presId="urn:microsoft.com/office/officeart/2005/8/layout/radial5"/>
    <dgm:cxn modelId="{04D09EFA-3CD5-4B37-BDFA-D90E83C0C78A}" type="presParOf" srcId="{D55C61A0-3364-4B8B-9F6F-A90556391F27}" destId="{3F4AF910-CFA7-426C-A11C-24916BCCFB84}" srcOrd="0" destOrd="0" presId="urn:microsoft.com/office/officeart/2005/8/layout/radial5"/>
    <dgm:cxn modelId="{357BCB62-2D66-407F-A6E2-DB9E539B6B52}" type="presParOf" srcId="{4F0AEC4B-59F3-4CDF-B95C-501B2AADE080}" destId="{2E9DEA11-50BA-4551-9600-EC03503EC562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1F1A71-32BF-468F-9240-572D768B36EF}" type="doc">
      <dgm:prSet loTypeId="urn:microsoft.com/office/officeart/2005/8/layout/vList3" loCatId="list" qsTypeId="urn:microsoft.com/office/officeart/2005/8/quickstyle/3d3" qsCatId="3D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464CA3D-B50D-44F1-8C8C-8E5FF8DC6A14}">
      <dgm:prSet/>
      <dgm:spPr/>
      <dgm:t>
        <a:bodyPr/>
        <a:lstStyle/>
        <a:p>
          <a:r>
            <a:rPr lang="en-US" b="1" dirty="0"/>
            <a:t>DBE</a:t>
          </a:r>
        </a:p>
      </dgm:t>
    </dgm:pt>
    <dgm:pt modelId="{6A9BDF70-BB1C-4909-B760-F22D14C9AA25}" type="parTrans" cxnId="{85D7C51A-0264-46BA-AAB5-E82C489BC85D}">
      <dgm:prSet/>
      <dgm:spPr/>
      <dgm:t>
        <a:bodyPr/>
        <a:lstStyle/>
        <a:p>
          <a:endParaRPr lang="en-US" b="1"/>
        </a:p>
      </dgm:t>
    </dgm:pt>
    <dgm:pt modelId="{8D83F55A-77AE-4E86-A3A1-CB51824E9204}" type="sibTrans" cxnId="{85D7C51A-0264-46BA-AAB5-E82C489BC85D}">
      <dgm:prSet/>
      <dgm:spPr/>
      <dgm:t>
        <a:bodyPr/>
        <a:lstStyle/>
        <a:p>
          <a:endParaRPr lang="en-US" b="1"/>
        </a:p>
      </dgm:t>
    </dgm:pt>
    <dgm:pt modelId="{D30EFB78-C5AA-4236-934A-24ADC8FB5709}">
      <dgm:prSet/>
      <dgm:spPr/>
      <dgm:t>
        <a:bodyPr/>
        <a:lstStyle/>
        <a:p>
          <a:r>
            <a:rPr lang="en-US" b="1" dirty="0"/>
            <a:t>Province</a:t>
          </a:r>
        </a:p>
      </dgm:t>
    </dgm:pt>
    <dgm:pt modelId="{82D92A8C-8471-4EF8-98AD-7AB694DC4FB5}" type="parTrans" cxnId="{EA49F700-C37A-422C-B88C-1E9FE61EBF49}">
      <dgm:prSet/>
      <dgm:spPr/>
      <dgm:t>
        <a:bodyPr/>
        <a:lstStyle/>
        <a:p>
          <a:endParaRPr lang="en-US" b="1"/>
        </a:p>
      </dgm:t>
    </dgm:pt>
    <dgm:pt modelId="{1EBCF984-5280-4F26-8388-C2E71E734F93}" type="sibTrans" cxnId="{EA49F700-C37A-422C-B88C-1E9FE61EBF49}">
      <dgm:prSet/>
      <dgm:spPr/>
      <dgm:t>
        <a:bodyPr/>
        <a:lstStyle/>
        <a:p>
          <a:endParaRPr lang="en-US" b="1"/>
        </a:p>
      </dgm:t>
    </dgm:pt>
    <dgm:pt modelId="{A90FAE35-437F-4B86-BF0C-EE3764CBD799}">
      <dgm:prSet/>
      <dgm:spPr/>
      <dgm:t>
        <a:bodyPr/>
        <a:lstStyle/>
        <a:p>
          <a:r>
            <a:rPr lang="en-US" b="1" dirty="0"/>
            <a:t>District</a:t>
          </a:r>
        </a:p>
      </dgm:t>
    </dgm:pt>
    <dgm:pt modelId="{B1AD2C28-C889-48BC-9CFF-EF74350CCBCE}" type="parTrans" cxnId="{DA83098E-5F53-438A-97A8-81FB0C3974CB}">
      <dgm:prSet/>
      <dgm:spPr/>
      <dgm:t>
        <a:bodyPr/>
        <a:lstStyle/>
        <a:p>
          <a:endParaRPr lang="en-US" b="1"/>
        </a:p>
      </dgm:t>
    </dgm:pt>
    <dgm:pt modelId="{5AF6A60A-94BC-4167-93C9-192E820FFAEA}" type="sibTrans" cxnId="{DA83098E-5F53-438A-97A8-81FB0C3974CB}">
      <dgm:prSet/>
      <dgm:spPr/>
      <dgm:t>
        <a:bodyPr/>
        <a:lstStyle/>
        <a:p>
          <a:endParaRPr lang="en-US" b="1"/>
        </a:p>
      </dgm:t>
    </dgm:pt>
    <dgm:pt modelId="{B1CC599C-E97E-45F6-BB47-08C96610D808}">
      <dgm:prSet/>
      <dgm:spPr/>
      <dgm:t>
        <a:bodyPr/>
        <a:lstStyle/>
        <a:p>
          <a:r>
            <a:rPr lang="en-US" b="1"/>
            <a:t>Subject Advisors</a:t>
          </a:r>
        </a:p>
      </dgm:t>
    </dgm:pt>
    <dgm:pt modelId="{DD26715F-029D-4880-AECB-FD944FE03E0A}" type="parTrans" cxnId="{61F25C50-6176-48E1-B2D1-07B8D5B4D78A}">
      <dgm:prSet/>
      <dgm:spPr/>
      <dgm:t>
        <a:bodyPr/>
        <a:lstStyle/>
        <a:p>
          <a:endParaRPr lang="en-US" b="1"/>
        </a:p>
      </dgm:t>
    </dgm:pt>
    <dgm:pt modelId="{2674FB06-B045-4FDB-8A94-A5E112BC2083}" type="sibTrans" cxnId="{61F25C50-6176-48E1-B2D1-07B8D5B4D78A}">
      <dgm:prSet/>
      <dgm:spPr/>
      <dgm:t>
        <a:bodyPr/>
        <a:lstStyle/>
        <a:p>
          <a:endParaRPr lang="en-US" b="1"/>
        </a:p>
      </dgm:t>
    </dgm:pt>
    <dgm:pt modelId="{F3D45B17-0F8A-488C-86DC-054582199642}">
      <dgm:prSet/>
      <dgm:spPr/>
      <dgm:t>
        <a:bodyPr/>
        <a:lstStyle/>
        <a:p>
          <a:r>
            <a:rPr lang="en-US" b="1"/>
            <a:t>Circuit</a:t>
          </a:r>
        </a:p>
      </dgm:t>
    </dgm:pt>
    <dgm:pt modelId="{45E76892-826E-4CD7-8CE0-69B502418D6E}" type="parTrans" cxnId="{B28BE158-F2FB-4F15-B07A-F4891D51F7E9}">
      <dgm:prSet/>
      <dgm:spPr/>
      <dgm:t>
        <a:bodyPr/>
        <a:lstStyle/>
        <a:p>
          <a:endParaRPr lang="en-US" b="1"/>
        </a:p>
      </dgm:t>
    </dgm:pt>
    <dgm:pt modelId="{906560F2-EAEB-4BCD-B3A5-B4B168020D50}" type="sibTrans" cxnId="{B28BE158-F2FB-4F15-B07A-F4891D51F7E9}">
      <dgm:prSet/>
      <dgm:spPr/>
      <dgm:t>
        <a:bodyPr/>
        <a:lstStyle/>
        <a:p>
          <a:endParaRPr lang="en-US" b="1"/>
        </a:p>
      </dgm:t>
    </dgm:pt>
    <dgm:pt modelId="{646745A0-29E1-4553-9C8C-CAEDDA548F02}">
      <dgm:prSet/>
      <dgm:spPr/>
      <dgm:t>
        <a:bodyPr/>
        <a:lstStyle/>
        <a:p>
          <a:r>
            <a:rPr lang="en-US" b="1"/>
            <a:t>School</a:t>
          </a:r>
        </a:p>
      </dgm:t>
    </dgm:pt>
    <dgm:pt modelId="{0310454B-392F-4083-923F-AEEDAD2D489F}" type="parTrans" cxnId="{4E9B316A-9CAE-4AE0-BEDE-E7A2050C5CB1}">
      <dgm:prSet/>
      <dgm:spPr/>
      <dgm:t>
        <a:bodyPr/>
        <a:lstStyle/>
        <a:p>
          <a:endParaRPr lang="en-US" b="1"/>
        </a:p>
      </dgm:t>
    </dgm:pt>
    <dgm:pt modelId="{61C3EBEC-128A-4EB1-8949-B8CA4083D4E2}" type="sibTrans" cxnId="{4E9B316A-9CAE-4AE0-BEDE-E7A2050C5CB1}">
      <dgm:prSet/>
      <dgm:spPr/>
      <dgm:t>
        <a:bodyPr/>
        <a:lstStyle/>
        <a:p>
          <a:endParaRPr lang="en-US" b="1"/>
        </a:p>
      </dgm:t>
    </dgm:pt>
    <dgm:pt modelId="{71066575-4836-4363-85A7-02BD0E6B951B}">
      <dgm:prSet/>
      <dgm:spPr/>
      <dgm:t>
        <a:bodyPr/>
        <a:lstStyle/>
        <a:p>
          <a:r>
            <a:rPr lang="en-US" b="1"/>
            <a:t>SGB</a:t>
          </a:r>
        </a:p>
      </dgm:t>
    </dgm:pt>
    <dgm:pt modelId="{D5D8A892-C2BA-4818-A515-144CB78FCEEE}" type="parTrans" cxnId="{5EB3F851-919D-4F80-AC30-83EEF64EF5DD}">
      <dgm:prSet/>
      <dgm:spPr/>
      <dgm:t>
        <a:bodyPr/>
        <a:lstStyle/>
        <a:p>
          <a:endParaRPr lang="en-US" b="1"/>
        </a:p>
      </dgm:t>
    </dgm:pt>
    <dgm:pt modelId="{1F2F074D-2DA7-46B4-B20A-96BF04C05534}" type="sibTrans" cxnId="{5EB3F851-919D-4F80-AC30-83EEF64EF5DD}">
      <dgm:prSet/>
      <dgm:spPr/>
      <dgm:t>
        <a:bodyPr/>
        <a:lstStyle/>
        <a:p>
          <a:endParaRPr lang="en-US" b="1"/>
        </a:p>
      </dgm:t>
    </dgm:pt>
    <dgm:pt modelId="{06B3218D-DCD1-4CC2-8521-8ADE93D540F8}">
      <dgm:prSet/>
      <dgm:spPr/>
      <dgm:t>
        <a:bodyPr/>
        <a:lstStyle/>
        <a:p>
          <a:r>
            <a:rPr lang="en-US" b="1"/>
            <a:t>SMT</a:t>
          </a:r>
        </a:p>
      </dgm:t>
    </dgm:pt>
    <dgm:pt modelId="{AC4E2D5A-3508-4AB1-810D-6400AE1BDC45}" type="parTrans" cxnId="{3B8BE324-BD09-4A92-87ED-B0D0F4CC00B4}">
      <dgm:prSet/>
      <dgm:spPr/>
      <dgm:t>
        <a:bodyPr/>
        <a:lstStyle/>
        <a:p>
          <a:endParaRPr lang="en-US" b="1"/>
        </a:p>
      </dgm:t>
    </dgm:pt>
    <dgm:pt modelId="{99F74DED-DCBE-4CE3-87A4-250491419D32}" type="sibTrans" cxnId="{3B8BE324-BD09-4A92-87ED-B0D0F4CC00B4}">
      <dgm:prSet/>
      <dgm:spPr/>
      <dgm:t>
        <a:bodyPr/>
        <a:lstStyle/>
        <a:p>
          <a:endParaRPr lang="en-US" b="1"/>
        </a:p>
      </dgm:t>
    </dgm:pt>
    <dgm:pt modelId="{4278A0BB-6813-4D37-A455-13F5B5A37DAA}">
      <dgm:prSet/>
      <dgm:spPr/>
      <dgm:t>
        <a:bodyPr/>
        <a:lstStyle/>
        <a:p>
          <a:r>
            <a:rPr lang="en-US" b="1"/>
            <a:t>School Principal</a:t>
          </a:r>
        </a:p>
      </dgm:t>
    </dgm:pt>
    <dgm:pt modelId="{DD3416ED-C2B3-46FF-88FD-2DB5298070DF}" type="parTrans" cxnId="{8FE0C185-90C8-483A-9A90-3E734735A1C2}">
      <dgm:prSet/>
      <dgm:spPr/>
      <dgm:t>
        <a:bodyPr/>
        <a:lstStyle/>
        <a:p>
          <a:endParaRPr lang="en-US" b="1"/>
        </a:p>
      </dgm:t>
    </dgm:pt>
    <dgm:pt modelId="{F1A7384E-DAED-48E5-8460-5B856E7B4BC2}" type="sibTrans" cxnId="{8FE0C185-90C8-483A-9A90-3E734735A1C2}">
      <dgm:prSet/>
      <dgm:spPr/>
      <dgm:t>
        <a:bodyPr/>
        <a:lstStyle/>
        <a:p>
          <a:endParaRPr lang="en-US" b="1"/>
        </a:p>
      </dgm:t>
    </dgm:pt>
    <dgm:pt modelId="{9C5AAC96-F338-40BC-AD7F-3D7D2381A710}">
      <dgm:prSet/>
      <dgm:spPr/>
      <dgm:t>
        <a:bodyPr/>
        <a:lstStyle/>
        <a:p>
          <a:r>
            <a:rPr lang="en-US" b="1"/>
            <a:t>Head of Department</a:t>
          </a:r>
        </a:p>
      </dgm:t>
    </dgm:pt>
    <dgm:pt modelId="{3B4998CF-A342-4787-9F88-D9AECBC10E0B}" type="parTrans" cxnId="{85C36D90-3DD4-4B0A-BA0C-F61A39BAEC22}">
      <dgm:prSet/>
      <dgm:spPr/>
      <dgm:t>
        <a:bodyPr/>
        <a:lstStyle/>
        <a:p>
          <a:endParaRPr lang="en-US" b="1"/>
        </a:p>
      </dgm:t>
    </dgm:pt>
    <dgm:pt modelId="{FBD90870-2A9B-4F8D-AABA-5D33B42D0191}" type="sibTrans" cxnId="{85C36D90-3DD4-4B0A-BA0C-F61A39BAEC22}">
      <dgm:prSet/>
      <dgm:spPr/>
      <dgm:t>
        <a:bodyPr/>
        <a:lstStyle/>
        <a:p>
          <a:endParaRPr lang="en-US" b="1"/>
        </a:p>
      </dgm:t>
    </dgm:pt>
    <dgm:pt modelId="{CBB73AB7-4092-4000-8E54-33CF84389DEA}">
      <dgm:prSet/>
      <dgm:spPr/>
      <dgm:t>
        <a:bodyPr/>
        <a:lstStyle/>
        <a:p>
          <a:r>
            <a:rPr lang="en-US" b="1"/>
            <a:t>Peers </a:t>
          </a:r>
        </a:p>
      </dgm:t>
    </dgm:pt>
    <dgm:pt modelId="{8105ED11-623A-4C0B-91D8-30DBFA3972AF}" type="parTrans" cxnId="{0C454469-A67E-4679-B3D4-1A0A57778C11}">
      <dgm:prSet/>
      <dgm:spPr/>
      <dgm:t>
        <a:bodyPr/>
        <a:lstStyle/>
        <a:p>
          <a:endParaRPr lang="en-US" b="1"/>
        </a:p>
      </dgm:t>
    </dgm:pt>
    <dgm:pt modelId="{8ABBE385-0A2C-4CD6-BDB1-EEB210C1FFA5}" type="sibTrans" cxnId="{0C454469-A67E-4679-B3D4-1A0A57778C11}">
      <dgm:prSet/>
      <dgm:spPr/>
      <dgm:t>
        <a:bodyPr/>
        <a:lstStyle/>
        <a:p>
          <a:endParaRPr lang="en-US" b="1"/>
        </a:p>
      </dgm:t>
    </dgm:pt>
    <dgm:pt modelId="{7F0BC33C-5DE0-46B2-92A7-554F23AD4F20}">
      <dgm:prSet/>
      <dgm:spPr/>
      <dgm:t>
        <a:bodyPr/>
        <a:lstStyle/>
        <a:p>
          <a:r>
            <a:rPr lang="en-US" b="1"/>
            <a:t>SACE</a:t>
          </a:r>
        </a:p>
      </dgm:t>
    </dgm:pt>
    <dgm:pt modelId="{B68527E8-641F-422E-B1E2-178ADFA58C8B}" type="parTrans" cxnId="{D5C46231-D934-4F6E-B221-986E3EBDB9F6}">
      <dgm:prSet/>
      <dgm:spPr/>
      <dgm:t>
        <a:bodyPr/>
        <a:lstStyle/>
        <a:p>
          <a:endParaRPr lang="en-US" b="1"/>
        </a:p>
      </dgm:t>
    </dgm:pt>
    <dgm:pt modelId="{BD8E7679-FC86-456B-9DE8-F26B24E39802}" type="sibTrans" cxnId="{D5C46231-D934-4F6E-B221-986E3EBDB9F6}">
      <dgm:prSet/>
      <dgm:spPr/>
      <dgm:t>
        <a:bodyPr/>
        <a:lstStyle/>
        <a:p>
          <a:endParaRPr lang="en-US" b="1"/>
        </a:p>
      </dgm:t>
    </dgm:pt>
    <dgm:pt modelId="{37863392-5078-44B2-B251-FD7BD108B001}">
      <dgm:prSet/>
      <dgm:spPr/>
      <dgm:t>
        <a:bodyPr/>
        <a:lstStyle/>
        <a:p>
          <a:r>
            <a:rPr lang="en-US" b="1"/>
            <a:t>Teacher Unions</a:t>
          </a:r>
        </a:p>
      </dgm:t>
    </dgm:pt>
    <dgm:pt modelId="{E11AE9E7-A99D-4A27-AE41-10DA5CF00332}" type="parTrans" cxnId="{5D64EBAC-B90B-4295-A2E6-430547A994DD}">
      <dgm:prSet/>
      <dgm:spPr/>
      <dgm:t>
        <a:bodyPr/>
        <a:lstStyle/>
        <a:p>
          <a:endParaRPr lang="en-US" b="1"/>
        </a:p>
      </dgm:t>
    </dgm:pt>
    <dgm:pt modelId="{48426FC2-5A95-4E09-A807-D3452F571495}" type="sibTrans" cxnId="{5D64EBAC-B90B-4295-A2E6-430547A994DD}">
      <dgm:prSet/>
      <dgm:spPr/>
      <dgm:t>
        <a:bodyPr/>
        <a:lstStyle/>
        <a:p>
          <a:endParaRPr lang="en-US" b="1"/>
        </a:p>
      </dgm:t>
    </dgm:pt>
    <dgm:pt modelId="{15980780-52DA-4638-B359-EF03EB3B4CFF}">
      <dgm:prSet/>
      <dgm:spPr/>
      <dgm:t>
        <a:bodyPr/>
        <a:lstStyle/>
        <a:p>
          <a:r>
            <a:rPr lang="en-US" b="1"/>
            <a:t>NGOs</a:t>
          </a:r>
        </a:p>
      </dgm:t>
    </dgm:pt>
    <dgm:pt modelId="{70B92EB5-D8EF-4CE4-AC35-781E93745D16}" type="parTrans" cxnId="{E26DB400-8963-4C8B-B6AD-35A9EFA2C320}">
      <dgm:prSet/>
      <dgm:spPr/>
      <dgm:t>
        <a:bodyPr/>
        <a:lstStyle/>
        <a:p>
          <a:endParaRPr lang="en-US" b="1"/>
        </a:p>
      </dgm:t>
    </dgm:pt>
    <dgm:pt modelId="{0E97BF8A-C72B-4F1E-9DFA-A0F44AECC9A9}" type="sibTrans" cxnId="{E26DB400-8963-4C8B-B6AD-35A9EFA2C320}">
      <dgm:prSet/>
      <dgm:spPr/>
      <dgm:t>
        <a:bodyPr/>
        <a:lstStyle/>
        <a:p>
          <a:endParaRPr lang="en-US" b="1"/>
        </a:p>
      </dgm:t>
    </dgm:pt>
    <dgm:pt modelId="{94E5A181-1AD8-43E7-AA71-E455A63A0505}" type="pres">
      <dgm:prSet presAssocID="{6C1F1A71-32BF-468F-9240-572D768B36EF}" presName="linearFlow" presStyleCnt="0">
        <dgm:presLayoutVars>
          <dgm:dir/>
          <dgm:resizeHandles val="exact"/>
        </dgm:presLayoutVars>
      </dgm:prSet>
      <dgm:spPr/>
    </dgm:pt>
    <dgm:pt modelId="{84A59CA2-AFE1-467A-AC68-3ECA3F7FECF6}" type="pres">
      <dgm:prSet presAssocID="{1464CA3D-B50D-44F1-8C8C-8E5FF8DC6A14}" presName="composite" presStyleCnt="0"/>
      <dgm:spPr/>
    </dgm:pt>
    <dgm:pt modelId="{2EBD7661-C97B-4AB3-804F-591A83EA9E1A}" type="pres">
      <dgm:prSet presAssocID="{1464CA3D-B50D-44F1-8C8C-8E5FF8DC6A14}" presName="imgShp" presStyleLbl="fgImgPlace1" presStyleIdx="0" presStyleCnt="14"/>
      <dgm:spPr/>
    </dgm:pt>
    <dgm:pt modelId="{B4D7599C-EF1F-4FAD-A505-D04658CCA5E5}" type="pres">
      <dgm:prSet presAssocID="{1464CA3D-B50D-44F1-8C8C-8E5FF8DC6A14}" presName="txShp" presStyleLbl="node1" presStyleIdx="0" presStyleCnt="14">
        <dgm:presLayoutVars>
          <dgm:bulletEnabled val="1"/>
        </dgm:presLayoutVars>
      </dgm:prSet>
      <dgm:spPr/>
    </dgm:pt>
    <dgm:pt modelId="{13B26EFA-FCE4-441D-BC3D-FC01697A18EF}" type="pres">
      <dgm:prSet presAssocID="{8D83F55A-77AE-4E86-A3A1-CB51824E9204}" presName="spacing" presStyleCnt="0"/>
      <dgm:spPr/>
    </dgm:pt>
    <dgm:pt modelId="{37F6A2C2-05B4-40F6-BBDB-6C246A579901}" type="pres">
      <dgm:prSet presAssocID="{D30EFB78-C5AA-4236-934A-24ADC8FB5709}" presName="composite" presStyleCnt="0"/>
      <dgm:spPr/>
    </dgm:pt>
    <dgm:pt modelId="{F2A16621-210E-4635-A27B-3F45C1274ADD}" type="pres">
      <dgm:prSet presAssocID="{D30EFB78-C5AA-4236-934A-24ADC8FB5709}" presName="imgShp" presStyleLbl="fgImgPlace1" presStyleIdx="1" presStyleCnt="14"/>
      <dgm:spPr/>
    </dgm:pt>
    <dgm:pt modelId="{2081BD32-4297-417D-8E26-B3A1EBA77633}" type="pres">
      <dgm:prSet presAssocID="{D30EFB78-C5AA-4236-934A-24ADC8FB5709}" presName="txShp" presStyleLbl="node1" presStyleIdx="1" presStyleCnt="14">
        <dgm:presLayoutVars>
          <dgm:bulletEnabled val="1"/>
        </dgm:presLayoutVars>
      </dgm:prSet>
      <dgm:spPr/>
    </dgm:pt>
    <dgm:pt modelId="{F880D29D-AB61-41DB-B7F1-2210946C99D5}" type="pres">
      <dgm:prSet presAssocID="{1EBCF984-5280-4F26-8388-C2E71E734F93}" presName="spacing" presStyleCnt="0"/>
      <dgm:spPr/>
    </dgm:pt>
    <dgm:pt modelId="{F36786B0-C7ED-4365-8443-9333CD24F1E5}" type="pres">
      <dgm:prSet presAssocID="{A90FAE35-437F-4B86-BF0C-EE3764CBD799}" presName="composite" presStyleCnt="0"/>
      <dgm:spPr/>
    </dgm:pt>
    <dgm:pt modelId="{072F99EE-F689-4947-A2B7-68A74776A24F}" type="pres">
      <dgm:prSet presAssocID="{A90FAE35-437F-4B86-BF0C-EE3764CBD799}" presName="imgShp" presStyleLbl="fgImgPlace1" presStyleIdx="2" presStyleCnt="14"/>
      <dgm:spPr/>
    </dgm:pt>
    <dgm:pt modelId="{C7826770-EF79-4C46-ACF6-2D3C1D7CA9A8}" type="pres">
      <dgm:prSet presAssocID="{A90FAE35-437F-4B86-BF0C-EE3764CBD799}" presName="txShp" presStyleLbl="node1" presStyleIdx="2" presStyleCnt="14">
        <dgm:presLayoutVars>
          <dgm:bulletEnabled val="1"/>
        </dgm:presLayoutVars>
      </dgm:prSet>
      <dgm:spPr/>
    </dgm:pt>
    <dgm:pt modelId="{8901F3BE-CA1C-49B5-9884-C7BD02EF68E3}" type="pres">
      <dgm:prSet presAssocID="{5AF6A60A-94BC-4167-93C9-192E820FFAEA}" presName="spacing" presStyleCnt="0"/>
      <dgm:spPr/>
    </dgm:pt>
    <dgm:pt modelId="{1ADC716D-C4BC-40FA-B897-E0CBAF11A16D}" type="pres">
      <dgm:prSet presAssocID="{B1CC599C-E97E-45F6-BB47-08C96610D808}" presName="composite" presStyleCnt="0"/>
      <dgm:spPr/>
    </dgm:pt>
    <dgm:pt modelId="{7EEC53B7-AEBD-4645-A58E-0D91DC86AAA7}" type="pres">
      <dgm:prSet presAssocID="{B1CC599C-E97E-45F6-BB47-08C96610D808}" presName="imgShp" presStyleLbl="fgImgPlace1" presStyleIdx="3" presStyleCnt="14"/>
      <dgm:spPr/>
    </dgm:pt>
    <dgm:pt modelId="{BF27012B-F123-4F18-8C1C-FE1DF59F652B}" type="pres">
      <dgm:prSet presAssocID="{B1CC599C-E97E-45F6-BB47-08C96610D808}" presName="txShp" presStyleLbl="node1" presStyleIdx="3" presStyleCnt="14">
        <dgm:presLayoutVars>
          <dgm:bulletEnabled val="1"/>
        </dgm:presLayoutVars>
      </dgm:prSet>
      <dgm:spPr/>
    </dgm:pt>
    <dgm:pt modelId="{DBDBA1AD-8080-4CCE-8EC4-492A6B952595}" type="pres">
      <dgm:prSet presAssocID="{2674FB06-B045-4FDB-8A94-A5E112BC2083}" presName="spacing" presStyleCnt="0"/>
      <dgm:spPr/>
    </dgm:pt>
    <dgm:pt modelId="{83B2AE1C-8FA1-4F1C-B28B-C01964F09CDE}" type="pres">
      <dgm:prSet presAssocID="{F3D45B17-0F8A-488C-86DC-054582199642}" presName="composite" presStyleCnt="0"/>
      <dgm:spPr/>
    </dgm:pt>
    <dgm:pt modelId="{FED1789E-6E89-4A80-97F8-9486BEF08970}" type="pres">
      <dgm:prSet presAssocID="{F3D45B17-0F8A-488C-86DC-054582199642}" presName="imgShp" presStyleLbl="fgImgPlace1" presStyleIdx="4" presStyleCnt="14"/>
      <dgm:spPr/>
    </dgm:pt>
    <dgm:pt modelId="{F14DBA7A-92F1-42E6-83F1-F01034EE6E25}" type="pres">
      <dgm:prSet presAssocID="{F3D45B17-0F8A-488C-86DC-054582199642}" presName="txShp" presStyleLbl="node1" presStyleIdx="4" presStyleCnt="14">
        <dgm:presLayoutVars>
          <dgm:bulletEnabled val="1"/>
        </dgm:presLayoutVars>
      </dgm:prSet>
      <dgm:spPr/>
    </dgm:pt>
    <dgm:pt modelId="{06F02805-B6A4-4FB5-AA9F-9724F5E957B8}" type="pres">
      <dgm:prSet presAssocID="{906560F2-EAEB-4BCD-B3A5-B4B168020D50}" presName="spacing" presStyleCnt="0"/>
      <dgm:spPr/>
    </dgm:pt>
    <dgm:pt modelId="{0A37C715-D0D8-4F05-9A4B-D75467D4A6E6}" type="pres">
      <dgm:prSet presAssocID="{646745A0-29E1-4553-9C8C-CAEDDA548F02}" presName="composite" presStyleCnt="0"/>
      <dgm:spPr/>
    </dgm:pt>
    <dgm:pt modelId="{B6EBD4A7-F575-4139-90BF-C28581D6BCF8}" type="pres">
      <dgm:prSet presAssocID="{646745A0-29E1-4553-9C8C-CAEDDA548F02}" presName="imgShp" presStyleLbl="fgImgPlace1" presStyleIdx="5" presStyleCnt="14"/>
      <dgm:spPr/>
    </dgm:pt>
    <dgm:pt modelId="{CD2A5189-634A-4694-B721-8F5D1E3D09EB}" type="pres">
      <dgm:prSet presAssocID="{646745A0-29E1-4553-9C8C-CAEDDA548F02}" presName="txShp" presStyleLbl="node1" presStyleIdx="5" presStyleCnt="14">
        <dgm:presLayoutVars>
          <dgm:bulletEnabled val="1"/>
        </dgm:presLayoutVars>
      </dgm:prSet>
      <dgm:spPr/>
    </dgm:pt>
    <dgm:pt modelId="{61ABE497-3C6A-4BDC-8ADE-700725273166}" type="pres">
      <dgm:prSet presAssocID="{61C3EBEC-128A-4EB1-8949-B8CA4083D4E2}" presName="spacing" presStyleCnt="0"/>
      <dgm:spPr/>
    </dgm:pt>
    <dgm:pt modelId="{BB9624DB-6741-43A9-AFEB-F0FB4F43DEE0}" type="pres">
      <dgm:prSet presAssocID="{71066575-4836-4363-85A7-02BD0E6B951B}" presName="composite" presStyleCnt="0"/>
      <dgm:spPr/>
    </dgm:pt>
    <dgm:pt modelId="{3513BFA2-01EF-40AA-AB1D-D5861B672C91}" type="pres">
      <dgm:prSet presAssocID="{71066575-4836-4363-85A7-02BD0E6B951B}" presName="imgShp" presStyleLbl="fgImgPlace1" presStyleIdx="6" presStyleCnt="14"/>
      <dgm:spPr/>
    </dgm:pt>
    <dgm:pt modelId="{5E572ACF-4093-4B23-9C04-58B12821A8F1}" type="pres">
      <dgm:prSet presAssocID="{71066575-4836-4363-85A7-02BD0E6B951B}" presName="txShp" presStyleLbl="node1" presStyleIdx="6" presStyleCnt="14">
        <dgm:presLayoutVars>
          <dgm:bulletEnabled val="1"/>
        </dgm:presLayoutVars>
      </dgm:prSet>
      <dgm:spPr/>
    </dgm:pt>
    <dgm:pt modelId="{76E6DCF2-579F-412E-8F42-D5EA42C353ED}" type="pres">
      <dgm:prSet presAssocID="{1F2F074D-2DA7-46B4-B20A-96BF04C05534}" presName="spacing" presStyleCnt="0"/>
      <dgm:spPr/>
    </dgm:pt>
    <dgm:pt modelId="{4CA97019-1AC2-45F8-B3B3-6A25B1FACFF5}" type="pres">
      <dgm:prSet presAssocID="{06B3218D-DCD1-4CC2-8521-8ADE93D540F8}" presName="composite" presStyleCnt="0"/>
      <dgm:spPr/>
    </dgm:pt>
    <dgm:pt modelId="{CA7584FE-643F-426A-8156-E5770BF5BFF1}" type="pres">
      <dgm:prSet presAssocID="{06B3218D-DCD1-4CC2-8521-8ADE93D540F8}" presName="imgShp" presStyleLbl="fgImgPlace1" presStyleIdx="7" presStyleCnt="14"/>
      <dgm:spPr/>
    </dgm:pt>
    <dgm:pt modelId="{87A23D67-5434-4608-B2D7-48626EE7CD8F}" type="pres">
      <dgm:prSet presAssocID="{06B3218D-DCD1-4CC2-8521-8ADE93D540F8}" presName="txShp" presStyleLbl="node1" presStyleIdx="7" presStyleCnt="14">
        <dgm:presLayoutVars>
          <dgm:bulletEnabled val="1"/>
        </dgm:presLayoutVars>
      </dgm:prSet>
      <dgm:spPr/>
    </dgm:pt>
    <dgm:pt modelId="{961ED8E0-1DDF-4EC4-BFAE-07BDE52093F6}" type="pres">
      <dgm:prSet presAssocID="{99F74DED-DCBE-4CE3-87A4-250491419D32}" presName="spacing" presStyleCnt="0"/>
      <dgm:spPr/>
    </dgm:pt>
    <dgm:pt modelId="{C23A3616-E640-4BBF-865E-C6D91C188E4A}" type="pres">
      <dgm:prSet presAssocID="{4278A0BB-6813-4D37-A455-13F5B5A37DAA}" presName="composite" presStyleCnt="0"/>
      <dgm:spPr/>
    </dgm:pt>
    <dgm:pt modelId="{6E52BE55-AB6E-471A-920A-A4C6739E98EF}" type="pres">
      <dgm:prSet presAssocID="{4278A0BB-6813-4D37-A455-13F5B5A37DAA}" presName="imgShp" presStyleLbl="fgImgPlace1" presStyleIdx="8" presStyleCnt="14"/>
      <dgm:spPr/>
    </dgm:pt>
    <dgm:pt modelId="{20E682C1-F842-459E-AAA9-911E76933418}" type="pres">
      <dgm:prSet presAssocID="{4278A0BB-6813-4D37-A455-13F5B5A37DAA}" presName="txShp" presStyleLbl="node1" presStyleIdx="8" presStyleCnt="14">
        <dgm:presLayoutVars>
          <dgm:bulletEnabled val="1"/>
        </dgm:presLayoutVars>
      </dgm:prSet>
      <dgm:spPr/>
    </dgm:pt>
    <dgm:pt modelId="{C30240B1-18FB-4487-A682-10DD5FBB278B}" type="pres">
      <dgm:prSet presAssocID="{F1A7384E-DAED-48E5-8460-5B856E7B4BC2}" presName="spacing" presStyleCnt="0"/>
      <dgm:spPr/>
    </dgm:pt>
    <dgm:pt modelId="{1B959E33-5092-4EC5-80C1-DFA6B3B2BD47}" type="pres">
      <dgm:prSet presAssocID="{9C5AAC96-F338-40BC-AD7F-3D7D2381A710}" presName="composite" presStyleCnt="0"/>
      <dgm:spPr/>
    </dgm:pt>
    <dgm:pt modelId="{3C35F750-03E0-4388-B9DF-FB75188E556F}" type="pres">
      <dgm:prSet presAssocID="{9C5AAC96-F338-40BC-AD7F-3D7D2381A710}" presName="imgShp" presStyleLbl="fgImgPlace1" presStyleIdx="9" presStyleCnt="14"/>
      <dgm:spPr/>
    </dgm:pt>
    <dgm:pt modelId="{4839C711-2898-4429-BE5F-821CEEF15B62}" type="pres">
      <dgm:prSet presAssocID="{9C5AAC96-F338-40BC-AD7F-3D7D2381A710}" presName="txShp" presStyleLbl="node1" presStyleIdx="9" presStyleCnt="14">
        <dgm:presLayoutVars>
          <dgm:bulletEnabled val="1"/>
        </dgm:presLayoutVars>
      </dgm:prSet>
      <dgm:spPr/>
    </dgm:pt>
    <dgm:pt modelId="{AE6D4B87-1BD0-4C0C-B1E1-92EAC47D2424}" type="pres">
      <dgm:prSet presAssocID="{FBD90870-2A9B-4F8D-AABA-5D33B42D0191}" presName="spacing" presStyleCnt="0"/>
      <dgm:spPr/>
    </dgm:pt>
    <dgm:pt modelId="{D88B2E71-A486-40EF-B71D-B34954068431}" type="pres">
      <dgm:prSet presAssocID="{CBB73AB7-4092-4000-8E54-33CF84389DEA}" presName="composite" presStyleCnt="0"/>
      <dgm:spPr/>
    </dgm:pt>
    <dgm:pt modelId="{A4F87F0B-6AFF-4E44-AD11-D1F10540F366}" type="pres">
      <dgm:prSet presAssocID="{CBB73AB7-4092-4000-8E54-33CF84389DEA}" presName="imgShp" presStyleLbl="fgImgPlace1" presStyleIdx="10" presStyleCnt="14"/>
      <dgm:spPr/>
    </dgm:pt>
    <dgm:pt modelId="{80D398D8-CFE6-4E79-B152-AF5C0A81FF4D}" type="pres">
      <dgm:prSet presAssocID="{CBB73AB7-4092-4000-8E54-33CF84389DEA}" presName="txShp" presStyleLbl="node1" presStyleIdx="10" presStyleCnt="14">
        <dgm:presLayoutVars>
          <dgm:bulletEnabled val="1"/>
        </dgm:presLayoutVars>
      </dgm:prSet>
      <dgm:spPr/>
    </dgm:pt>
    <dgm:pt modelId="{2F228E96-5696-4C14-A134-8805727AC757}" type="pres">
      <dgm:prSet presAssocID="{8ABBE385-0A2C-4CD6-BDB1-EEB210C1FFA5}" presName="spacing" presStyleCnt="0"/>
      <dgm:spPr/>
    </dgm:pt>
    <dgm:pt modelId="{F8080B73-D197-466D-979D-E08FF4BBF8B2}" type="pres">
      <dgm:prSet presAssocID="{7F0BC33C-5DE0-46B2-92A7-554F23AD4F20}" presName="composite" presStyleCnt="0"/>
      <dgm:spPr/>
    </dgm:pt>
    <dgm:pt modelId="{38AD01F5-69D3-4753-8D68-BF70DC791B2E}" type="pres">
      <dgm:prSet presAssocID="{7F0BC33C-5DE0-46B2-92A7-554F23AD4F20}" presName="imgShp" presStyleLbl="fgImgPlace1" presStyleIdx="11" presStyleCnt="14"/>
      <dgm:spPr/>
    </dgm:pt>
    <dgm:pt modelId="{E80719AA-A912-4D2F-B6F6-F3989BC1EF93}" type="pres">
      <dgm:prSet presAssocID="{7F0BC33C-5DE0-46B2-92A7-554F23AD4F20}" presName="txShp" presStyleLbl="node1" presStyleIdx="11" presStyleCnt="14">
        <dgm:presLayoutVars>
          <dgm:bulletEnabled val="1"/>
        </dgm:presLayoutVars>
      </dgm:prSet>
      <dgm:spPr/>
    </dgm:pt>
    <dgm:pt modelId="{4F130819-6159-4D5A-89AC-8FE5D21C87A8}" type="pres">
      <dgm:prSet presAssocID="{BD8E7679-FC86-456B-9DE8-F26B24E39802}" presName="spacing" presStyleCnt="0"/>
      <dgm:spPr/>
    </dgm:pt>
    <dgm:pt modelId="{B764301C-4466-4D9B-BE1E-2F19039FCD1F}" type="pres">
      <dgm:prSet presAssocID="{37863392-5078-44B2-B251-FD7BD108B001}" presName="composite" presStyleCnt="0"/>
      <dgm:spPr/>
    </dgm:pt>
    <dgm:pt modelId="{EA35CCCD-2765-44D9-9AAA-5A4979657DD8}" type="pres">
      <dgm:prSet presAssocID="{37863392-5078-44B2-B251-FD7BD108B001}" presName="imgShp" presStyleLbl="fgImgPlace1" presStyleIdx="12" presStyleCnt="14"/>
      <dgm:spPr/>
    </dgm:pt>
    <dgm:pt modelId="{F0FA51AB-EA2A-42B7-974F-5639F6C9AF3D}" type="pres">
      <dgm:prSet presAssocID="{37863392-5078-44B2-B251-FD7BD108B001}" presName="txShp" presStyleLbl="node1" presStyleIdx="12" presStyleCnt="14">
        <dgm:presLayoutVars>
          <dgm:bulletEnabled val="1"/>
        </dgm:presLayoutVars>
      </dgm:prSet>
      <dgm:spPr/>
    </dgm:pt>
    <dgm:pt modelId="{D82AECAC-E710-4735-BDE7-8259B48D05A7}" type="pres">
      <dgm:prSet presAssocID="{48426FC2-5A95-4E09-A807-D3452F571495}" presName="spacing" presStyleCnt="0"/>
      <dgm:spPr/>
    </dgm:pt>
    <dgm:pt modelId="{7ABBB7F9-7E47-48D2-849D-71D1411BD69C}" type="pres">
      <dgm:prSet presAssocID="{15980780-52DA-4638-B359-EF03EB3B4CFF}" presName="composite" presStyleCnt="0"/>
      <dgm:spPr/>
    </dgm:pt>
    <dgm:pt modelId="{C71507E4-9314-4231-B14B-E172270FAE53}" type="pres">
      <dgm:prSet presAssocID="{15980780-52DA-4638-B359-EF03EB3B4CFF}" presName="imgShp" presStyleLbl="fgImgPlace1" presStyleIdx="13" presStyleCnt="14"/>
      <dgm:spPr/>
    </dgm:pt>
    <dgm:pt modelId="{E8370328-787F-4E7A-BB91-89862DFE4264}" type="pres">
      <dgm:prSet presAssocID="{15980780-52DA-4638-B359-EF03EB3B4CFF}" presName="txShp" presStyleLbl="node1" presStyleIdx="13" presStyleCnt="14">
        <dgm:presLayoutVars>
          <dgm:bulletEnabled val="1"/>
        </dgm:presLayoutVars>
      </dgm:prSet>
      <dgm:spPr/>
    </dgm:pt>
  </dgm:ptLst>
  <dgm:cxnLst>
    <dgm:cxn modelId="{E26DB400-8963-4C8B-B6AD-35A9EFA2C320}" srcId="{6C1F1A71-32BF-468F-9240-572D768B36EF}" destId="{15980780-52DA-4638-B359-EF03EB3B4CFF}" srcOrd="13" destOrd="0" parTransId="{70B92EB5-D8EF-4CE4-AC35-781E93745D16}" sibTransId="{0E97BF8A-C72B-4F1E-9DFA-A0F44AECC9A9}"/>
    <dgm:cxn modelId="{EA49F700-C37A-422C-B88C-1E9FE61EBF49}" srcId="{6C1F1A71-32BF-468F-9240-572D768B36EF}" destId="{D30EFB78-C5AA-4236-934A-24ADC8FB5709}" srcOrd="1" destOrd="0" parTransId="{82D92A8C-8471-4EF8-98AD-7AB694DC4FB5}" sibTransId="{1EBCF984-5280-4F26-8388-C2E71E734F93}"/>
    <dgm:cxn modelId="{7F463B19-360C-46CB-832D-821B421AA4CC}" type="presOf" srcId="{CBB73AB7-4092-4000-8E54-33CF84389DEA}" destId="{80D398D8-CFE6-4E79-B152-AF5C0A81FF4D}" srcOrd="0" destOrd="0" presId="urn:microsoft.com/office/officeart/2005/8/layout/vList3"/>
    <dgm:cxn modelId="{85D7C51A-0264-46BA-AAB5-E82C489BC85D}" srcId="{6C1F1A71-32BF-468F-9240-572D768B36EF}" destId="{1464CA3D-B50D-44F1-8C8C-8E5FF8DC6A14}" srcOrd="0" destOrd="0" parTransId="{6A9BDF70-BB1C-4909-B760-F22D14C9AA25}" sibTransId="{8D83F55A-77AE-4E86-A3A1-CB51824E9204}"/>
    <dgm:cxn modelId="{3B8BE324-BD09-4A92-87ED-B0D0F4CC00B4}" srcId="{6C1F1A71-32BF-468F-9240-572D768B36EF}" destId="{06B3218D-DCD1-4CC2-8521-8ADE93D540F8}" srcOrd="7" destOrd="0" parTransId="{AC4E2D5A-3508-4AB1-810D-6400AE1BDC45}" sibTransId="{99F74DED-DCBE-4CE3-87A4-250491419D32}"/>
    <dgm:cxn modelId="{6D01CD2A-FC80-48A0-A944-8E975F1543B4}" type="presOf" srcId="{F3D45B17-0F8A-488C-86DC-054582199642}" destId="{F14DBA7A-92F1-42E6-83F1-F01034EE6E25}" srcOrd="0" destOrd="0" presId="urn:microsoft.com/office/officeart/2005/8/layout/vList3"/>
    <dgm:cxn modelId="{D5C46231-D934-4F6E-B221-986E3EBDB9F6}" srcId="{6C1F1A71-32BF-468F-9240-572D768B36EF}" destId="{7F0BC33C-5DE0-46B2-92A7-554F23AD4F20}" srcOrd="11" destOrd="0" parTransId="{B68527E8-641F-422E-B1E2-178ADFA58C8B}" sibTransId="{BD8E7679-FC86-456B-9DE8-F26B24E39802}"/>
    <dgm:cxn modelId="{1E794D37-E1C8-4408-B0D4-5AD23261E398}" type="presOf" srcId="{646745A0-29E1-4553-9C8C-CAEDDA548F02}" destId="{CD2A5189-634A-4694-B721-8F5D1E3D09EB}" srcOrd="0" destOrd="0" presId="urn:microsoft.com/office/officeart/2005/8/layout/vList3"/>
    <dgm:cxn modelId="{AFC82145-D9B7-4A0A-A97B-B1446ED3E70B}" type="presOf" srcId="{9C5AAC96-F338-40BC-AD7F-3D7D2381A710}" destId="{4839C711-2898-4429-BE5F-821CEEF15B62}" srcOrd="0" destOrd="0" presId="urn:microsoft.com/office/officeart/2005/8/layout/vList3"/>
    <dgm:cxn modelId="{B121FA66-215A-4668-89BC-D4169F0AE743}" type="presOf" srcId="{37863392-5078-44B2-B251-FD7BD108B001}" destId="{F0FA51AB-EA2A-42B7-974F-5639F6C9AF3D}" srcOrd="0" destOrd="0" presId="urn:microsoft.com/office/officeart/2005/8/layout/vList3"/>
    <dgm:cxn modelId="{0C454469-A67E-4679-B3D4-1A0A57778C11}" srcId="{6C1F1A71-32BF-468F-9240-572D768B36EF}" destId="{CBB73AB7-4092-4000-8E54-33CF84389DEA}" srcOrd="10" destOrd="0" parTransId="{8105ED11-623A-4C0B-91D8-30DBFA3972AF}" sibTransId="{8ABBE385-0A2C-4CD6-BDB1-EEB210C1FFA5}"/>
    <dgm:cxn modelId="{4E9B316A-9CAE-4AE0-BEDE-E7A2050C5CB1}" srcId="{6C1F1A71-32BF-468F-9240-572D768B36EF}" destId="{646745A0-29E1-4553-9C8C-CAEDDA548F02}" srcOrd="5" destOrd="0" parTransId="{0310454B-392F-4083-923F-AEEDAD2D489F}" sibTransId="{61C3EBEC-128A-4EB1-8949-B8CA4083D4E2}"/>
    <dgm:cxn modelId="{BD29346F-BBDC-4FD5-B44F-118AC4D12CC6}" type="presOf" srcId="{71066575-4836-4363-85A7-02BD0E6B951B}" destId="{5E572ACF-4093-4B23-9C04-58B12821A8F1}" srcOrd="0" destOrd="0" presId="urn:microsoft.com/office/officeart/2005/8/layout/vList3"/>
    <dgm:cxn modelId="{61F25C50-6176-48E1-B2D1-07B8D5B4D78A}" srcId="{6C1F1A71-32BF-468F-9240-572D768B36EF}" destId="{B1CC599C-E97E-45F6-BB47-08C96610D808}" srcOrd="3" destOrd="0" parTransId="{DD26715F-029D-4880-AECB-FD944FE03E0A}" sibTransId="{2674FB06-B045-4FDB-8A94-A5E112BC2083}"/>
    <dgm:cxn modelId="{5EB3F851-919D-4F80-AC30-83EEF64EF5DD}" srcId="{6C1F1A71-32BF-468F-9240-572D768B36EF}" destId="{71066575-4836-4363-85A7-02BD0E6B951B}" srcOrd="6" destOrd="0" parTransId="{D5D8A892-C2BA-4818-A515-144CB78FCEEE}" sibTransId="{1F2F074D-2DA7-46B4-B20A-96BF04C05534}"/>
    <dgm:cxn modelId="{C8D3F974-CDD3-4E49-8D02-A77707DC0E77}" type="presOf" srcId="{15980780-52DA-4638-B359-EF03EB3B4CFF}" destId="{E8370328-787F-4E7A-BB91-89862DFE4264}" srcOrd="0" destOrd="0" presId="urn:microsoft.com/office/officeart/2005/8/layout/vList3"/>
    <dgm:cxn modelId="{B28BE158-F2FB-4F15-B07A-F4891D51F7E9}" srcId="{6C1F1A71-32BF-468F-9240-572D768B36EF}" destId="{F3D45B17-0F8A-488C-86DC-054582199642}" srcOrd="4" destOrd="0" parTransId="{45E76892-826E-4CD7-8CE0-69B502418D6E}" sibTransId="{906560F2-EAEB-4BCD-B3A5-B4B168020D50}"/>
    <dgm:cxn modelId="{2C49D083-6F8D-4543-AAE6-9A5E2ABB7151}" type="presOf" srcId="{06B3218D-DCD1-4CC2-8521-8ADE93D540F8}" destId="{87A23D67-5434-4608-B2D7-48626EE7CD8F}" srcOrd="0" destOrd="0" presId="urn:microsoft.com/office/officeart/2005/8/layout/vList3"/>
    <dgm:cxn modelId="{8FE0C185-90C8-483A-9A90-3E734735A1C2}" srcId="{6C1F1A71-32BF-468F-9240-572D768B36EF}" destId="{4278A0BB-6813-4D37-A455-13F5B5A37DAA}" srcOrd="8" destOrd="0" parTransId="{DD3416ED-C2B3-46FF-88FD-2DB5298070DF}" sibTransId="{F1A7384E-DAED-48E5-8460-5B856E7B4BC2}"/>
    <dgm:cxn modelId="{DA83098E-5F53-438A-97A8-81FB0C3974CB}" srcId="{6C1F1A71-32BF-468F-9240-572D768B36EF}" destId="{A90FAE35-437F-4B86-BF0C-EE3764CBD799}" srcOrd="2" destOrd="0" parTransId="{B1AD2C28-C889-48BC-9CFF-EF74350CCBCE}" sibTransId="{5AF6A60A-94BC-4167-93C9-192E820FFAEA}"/>
    <dgm:cxn modelId="{85C36D90-3DD4-4B0A-BA0C-F61A39BAEC22}" srcId="{6C1F1A71-32BF-468F-9240-572D768B36EF}" destId="{9C5AAC96-F338-40BC-AD7F-3D7D2381A710}" srcOrd="9" destOrd="0" parTransId="{3B4998CF-A342-4787-9F88-D9AECBC10E0B}" sibTransId="{FBD90870-2A9B-4F8D-AABA-5D33B42D0191}"/>
    <dgm:cxn modelId="{14FDC597-94F7-4F15-A4A1-6083DDA45709}" type="presOf" srcId="{6C1F1A71-32BF-468F-9240-572D768B36EF}" destId="{94E5A181-1AD8-43E7-AA71-E455A63A0505}" srcOrd="0" destOrd="0" presId="urn:microsoft.com/office/officeart/2005/8/layout/vList3"/>
    <dgm:cxn modelId="{4E391998-3304-47D3-9EF4-6A1F7EE77F49}" type="presOf" srcId="{7F0BC33C-5DE0-46B2-92A7-554F23AD4F20}" destId="{E80719AA-A912-4D2F-B6F6-F3989BC1EF93}" srcOrd="0" destOrd="0" presId="urn:microsoft.com/office/officeart/2005/8/layout/vList3"/>
    <dgm:cxn modelId="{5D64EBAC-B90B-4295-A2E6-430547A994DD}" srcId="{6C1F1A71-32BF-468F-9240-572D768B36EF}" destId="{37863392-5078-44B2-B251-FD7BD108B001}" srcOrd="12" destOrd="0" parTransId="{E11AE9E7-A99D-4A27-AE41-10DA5CF00332}" sibTransId="{48426FC2-5A95-4E09-A807-D3452F571495}"/>
    <dgm:cxn modelId="{EB183FBA-0769-4962-9A50-5FEF1740FC81}" type="presOf" srcId="{A90FAE35-437F-4B86-BF0C-EE3764CBD799}" destId="{C7826770-EF79-4C46-ACF6-2D3C1D7CA9A8}" srcOrd="0" destOrd="0" presId="urn:microsoft.com/office/officeart/2005/8/layout/vList3"/>
    <dgm:cxn modelId="{1EB3F5CA-BFD6-44F2-A970-F3E6119E5B03}" type="presOf" srcId="{D30EFB78-C5AA-4236-934A-24ADC8FB5709}" destId="{2081BD32-4297-417D-8E26-B3A1EBA77633}" srcOrd="0" destOrd="0" presId="urn:microsoft.com/office/officeart/2005/8/layout/vList3"/>
    <dgm:cxn modelId="{963115DA-F55D-4931-A29B-D0B478914491}" type="presOf" srcId="{4278A0BB-6813-4D37-A455-13F5B5A37DAA}" destId="{20E682C1-F842-459E-AAA9-911E76933418}" srcOrd="0" destOrd="0" presId="urn:microsoft.com/office/officeart/2005/8/layout/vList3"/>
    <dgm:cxn modelId="{E74B34E6-48F9-47E6-A721-96A0E8250923}" type="presOf" srcId="{1464CA3D-B50D-44F1-8C8C-8E5FF8DC6A14}" destId="{B4D7599C-EF1F-4FAD-A505-D04658CCA5E5}" srcOrd="0" destOrd="0" presId="urn:microsoft.com/office/officeart/2005/8/layout/vList3"/>
    <dgm:cxn modelId="{545904F5-C6DD-4524-997F-3AF74029FD5B}" type="presOf" srcId="{B1CC599C-E97E-45F6-BB47-08C96610D808}" destId="{BF27012B-F123-4F18-8C1C-FE1DF59F652B}" srcOrd="0" destOrd="0" presId="urn:microsoft.com/office/officeart/2005/8/layout/vList3"/>
    <dgm:cxn modelId="{EF3C54CA-CF53-4ED6-A2B9-08675322B7CD}" type="presParOf" srcId="{94E5A181-1AD8-43E7-AA71-E455A63A0505}" destId="{84A59CA2-AFE1-467A-AC68-3ECA3F7FECF6}" srcOrd="0" destOrd="0" presId="urn:microsoft.com/office/officeart/2005/8/layout/vList3"/>
    <dgm:cxn modelId="{644D94F5-DB77-486F-AAC1-B71BC429EE99}" type="presParOf" srcId="{84A59CA2-AFE1-467A-AC68-3ECA3F7FECF6}" destId="{2EBD7661-C97B-4AB3-804F-591A83EA9E1A}" srcOrd="0" destOrd="0" presId="urn:microsoft.com/office/officeart/2005/8/layout/vList3"/>
    <dgm:cxn modelId="{7D9FE2DC-934A-4B04-B150-7411E40AA1E5}" type="presParOf" srcId="{84A59CA2-AFE1-467A-AC68-3ECA3F7FECF6}" destId="{B4D7599C-EF1F-4FAD-A505-D04658CCA5E5}" srcOrd="1" destOrd="0" presId="urn:microsoft.com/office/officeart/2005/8/layout/vList3"/>
    <dgm:cxn modelId="{96AC9E9C-3340-4055-9D73-0BD3CE319DE8}" type="presParOf" srcId="{94E5A181-1AD8-43E7-AA71-E455A63A0505}" destId="{13B26EFA-FCE4-441D-BC3D-FC01697A18EF}" srcOrd="1" destOrd="0" presId="urn:microsoft.com/office/officeart/2005/8/layout/vList3"/>
    <dgm:cxn modelId="{DB94EA21-1CD3-40DE-B1E2-46137510921F}" type="presParOf" srcId="{94E5A181-1AD8-43E7-AA71-E455A63A0505}" destId="{37F6A2C2-05B4-40F6-BBDB-6C246A579901}" srcOrd="2" destOrd="0" presId="urn:microsoft.com/office/officeart/2005/8/layout/vList3"/>
    <dgm:cxn modelId="{204AF41D-8EE9-4DA0-82A9-B1A38E302294}" type="presParOf" srcId="{37F6A2C2-05B4-40F6-BBDB-6C246A579901}" destId="{F2A16621-210E-4635-A27B-3F45C1274ADD}" srcOrd="0" destOrd="0" presId="urn:microsoft.com/office/officeart/2005/8/layout/vList3"/>
    <dgm:cxn modelId="{B32DD6C4-6F1E-495D-BF80-731611CF4B7F}" type="presParOf" srcId="{37F6A2C2-05B4-40F6-BBDB-6C246A579901}" destId="{2081BD32-4297-417D-8E26-B3A1EBA77633}" srcOrd="1" destOrd="0" presId="urn:microsoft.com/office/officeart/2005/8/layout/vList3"/>
    <dgm:cxn modelId="{322E7F79-C709-4B27-B1FB-45765CFF38F5}" type="presParOf" srcId="{94E5A181-1AD8-43E7-AA71-E455A63A0505}" destId="{F880D29D-AB61-41DB-B7F1-2210946C99D5}" srcOrd="3" destOrd="0" presId="urn:microsoft.com/office/officeart/2005/8/layout/vList3"/>
    <dgm:cxn modelId="{487B2491-8C5B-4623-ADCA-2AE8D04839D1}" type="presParOf" srcId="{94E5A181-1AD8-43E7-AA71-E455A63A0505}" destId="{F36786B0-C7ED-4365-8443-9333CD24F1E5}" srcOrd="4" destOrd="0" presId="urn:microsoft.com/office/officeart/2005/8/layout/vList3"/>
    <dgm:cxn modelId="{9E6550E2-BA21-4DD8-A0D7-0CDD6CB12FED}" type="presParOf" srcId="{F36786B0-C7ED-4365-8443-9333CD24F1E5}" destId="{072F99EE-F689-4947-A2B7-68A74776A24F}" srcOrd="0" destOrd="0" presId="urn:microsoft.com/office/officeart/2005/8/layout/vList3"/>
    <dgm:cxn modelId="{AA916E2B-A79C-4867-BEAB-9EEC6EB4F341}" type="presParOf" srcId="{F36786B0-C7ED-4365-8443-9333CD24F1E5}" destId="{C7826770-EF79-4C46-ACF6-2D3C1D7CA9A8}" srcOrd="1" destOrd="0" presId="urn:microsoft.com/office/officeart/2005/8/layout/vList3"/>
    <dgm:cxn modelId="{7A1B3001-DD77-4678-8613-DD727129B115}" type="presParOf" srcId="{94E5A181-1AD8-43E7-AA71-E455A63A0505}" destId="{8901F3BE-CA1C-49B5-9884-C7BD02EF68E3}" srcOrd="5" destOrd="0" presId="urn:microsoft.com/office/officeart/2005/8/layout/vList3"/>
    <dgm:cxn modelId="{561BEEE2-A606-4D8D-83A6-F9D39FABB3C6}" type="presParOf" srcId="{94E5A181-1AD8-43E7-AA71-E455A63A0505}" destId="{1ADC716D-C4BC-40FA-B897-E0CBAF11A16D}" srcOrd="6" destOrd="0" presId="urn:microsoft.com/office/officeart/2005/8/layout/vList3"/>
    <dgm:cxn modelId="{CEAA85A9-43AA-4C81-82BB-D1CA4C25FBCC}" type="presParOf" srcId="{1ADC716D-C4BC-40FA-B897-E0CBAF11A16D}" destId="{7EEC53B7-AEBD-4645-A58E-0D91DC86AAA7}" srcOrd="0" destOrd="0" presId="urn:microsoft.com/office/officeart/2005/8/layout/vList3"/>
    <dgm:cxn modelId="{E9345BEA-C8B5-4A87-B9C7-31E3E7B0FEDB}" type="presParOf" srcId="{1ADC716D-C4BC-40FA-B897-E0CBAF11A16D}" destId="{BF27012B-F123-4F18-8C1C-FE1DF59F652B}" srcOrd="1" destOrd="0" presId="urn:microsoft.com/office/officeart/2005/8/layout/vList3"/>
    <dgm:cxn modelId="{9C975702-0698-4ED2-9B02-B0D348CFB931}" type="presParOf" srcId="{94E5A181-1AD8-43E7-AA71-E455A63A0505}" destId="{DBDBA1AD-8080-4CCE-8EC4-492A6B952595}" srcOrd="7" destOrd="0" presId="urn:microsoft.com/office/officeart/2005/8/layout/vList3"/>
    <dgm:cxn modelId="{FA19392D-738B-4D45-B5E2-47E4B19D2424}" type="presParOf" srcId="{94E5A181-1AD8-43E7-AA71-E455A63A0505}" destId="{83B2AE1C-8FA1-4F1C-B28B-C01964F09CDE}" srcOrd="8" destOrd="0" presId="urn:microsoft.com/office/officeart/2005/8/layout/vList3"/>
    <dgm:cxn modelId="{18638733-B27D-4406-9CFA-715E8ACDFB2B}" type="presParOf" srcId="{83B2AE1C-8FA1-4F1C-B28B-C01964F09CDE}" destId="{FED1789E-6E89-4A80-97F8-9486BEF08970}" srcOrd="0" destOrd="0" presId="urn:microsoft.com/office/officeart/2005/8/layout/vList3"/>
    <dgm:cxn modelId="{493B2778-4E20-4BCC-A621-1E64BC57FA53}" type="presParOf" srcId="{83B2AE1C-8FA1-4F1C-B28B-C01964F09CDE}" destId="{F14DBA7A-92F1-42E6-83F1-F01034EE6E25}" srcOrd="1" destOrd="0" presId="urn:microsoft.com/office/officeart/2005/8/layout/vList3"/>
    <dgm:cxn modelId="{0E477390-FFA5-4963-9D3B-DA1A95580412}" type="presParOf" srcId="{94E5A181-1AD8-43E7-AA71-E455A63A0505}" destId="{06F02805-B6A4-4FB5-AA9F-9724F5E957B8}" srcOrd="9" destOrd="0" presId="urn:microsoft.com/office/officeart/2005/8/layout/vList3"/>
    <dgm:cxn modelId="{3EC37678-883F-4B2B-9804-6F6AFD2AE2D3}" type="presParOf" srcId="{94E5A181-1AD8-43E7-AA71-E455A63A0505}" destId="{0A37C715-D0D8-4F05-9A4B-D75467D4A6E6}" srcOrd="10" destOrd="0" presId="urn:microsoft.com/office/officeart/2005/8/layout/vList3"/>
    <dgm:cxn modelId="{0121ED4C-A8A6-4E9E-AB64-0E499CF6C546}" type="presParOf" srcId="{0A37C715-D0D8-4F05-9A4B-D75467D4A6E6}" destId="{B6EBD4A7-F575-4139-90BF-C28581D6BCF8}" srcOrd="0" destOrd="0" presId="urn:microsoft.com/office/officeart/2005/8/layout/vList3"/>
    <dgm:cxn modelId="{A3EFDBD6-3149-412A-99F4-9ABF1E10CAB5}" type="presParOf" srcId="{0A37C715-D0D8-4F05-9A4B-D75467D4A6E6}" destId="{CD2A5189-634A-4694-B721-8F5D1E3D09EB}" srcOrd="1" destOrd="0" presId="urn:microsoft.com/office/officeart/2005/8/layout/vList3"/>
    <dgm:cxn modelId="{624C4146-097E-4792-90BD-EC063D8A9AB4}" type="presParOf" srcId="{94E5A181-1AD8-43E7-AA71-E455A63A0505}" destId="{61ABE497-3C6A-4BDC-8ADE-700725273166}" srcOrd="11" destOrd="0" presId="urn:microsoft.com/office/officeart/2005/8/layout/vList3"/>
    <dgm:cxn modelId="{0C58FE25-5DE6-4CE0-90FC-79CEB6F7CBF1}" type="presParOf" srcId="{94E5A181-1AD8-43E7-AA71-E455A63A0505}" destId="{BB9624DB-6741-43A9-AFEB-F0FB4F43DEE0}" srcOrd="12" destOrd="0" presId="urn:microsoft.com/office/officeart/2005/8/layout/vList3"/>
    <dgm:cxn modelId="{6DE8A722-5BFE-4894-B365-350ADB00E4AE}" type="presParOf" srcId="{BB9624DB-6741-43A9-AFEB-F0FB4F43DEE0}" destId="{3513BFA2-01EF-40AA-AB1D-D5861B672C91}" srcOrd="0" destOrd="0" presId="urn:microsoft.com/office/officeart/2005/8/layout/vList3"/>
    <dgm:cxn modelId="{E7E4B5E4-6663-4918-B98A-F8B6388C1577}" type="presParOf" srcId="{BB9624DB-6741-43A9-AFEB-F0FB4F43DEE0}" destId="{5E572ACF-4093-4B23-9C04-58B12821A8F1}" srcOrd="1" destOrd="0" presId="urn:microsoft.com/office/officeart/2005/8/layout/vList3"/>
    <dgm:cxn modelId="{830F7E6D-814E-41A9-9BA7-2C7E30823C46}" type="presParOf" srcId="{94E5A181-1AD8-43E7-AA71-E455A63A0505}" destId="{76E6DCF2-579F-412E-8F42-D5EA42C353ED}" srcOrd="13" destOrd="0" presId="urn:microsoft.com/office/officeart/2005/8/layout/vList3"/>
    <dgm:cxn modelId="{76EC6D50-15BF-4E43-89A1-DDFA9012BF57}" type="presParOf" srcId="{94E5A181-1AD8-43E7-AA71-E455A63A0505}" destId="{4CA97019-1AC2-45F8-B3B3-6A25B1FACFF5}" srcOrd="14" destOrd="0" presId="urn:microsoft.com/office/officeart/2005/8/layout/vList3"/>
    <dgm:cxn modelId="{5CDB5A3E-630A-4229-87EA-23E2FEA4252F}" type="presParOf" srcId="{4CA97019-1AC2-45F8-B3B3-6A25B1FACFF5}" destId="{CA7584FE-643F-426A-8156-E5770BF5BFF1}" srcOrd="0" destOrd="0" presId="urn:microsoft.com/office/officeart/2005/8/layout/vList3"/>
    <dgm:cxn modelId="{D4666F28-C897-4A0C-9E5E-23328CBA57B2}" type="presParOf" srcId="{4CA97019-1AC2-45F8-B3B3-6A25B1FACFF5}" destId="{87A23D67-5434-4608-B2D7-48626EE7CD8F}" srcOrd="1" destOrd="0" presId="urn:microsoft.com/office/officeart/2005/8/layout/vList3"/>
    <dgm:cxn modelId="{620D4E12-4D30-446D-A903-EBD0D1B37904}" type="presParOf" srcId="{94E5A181-1AD8-43E7-AA71-E455A63A0505}" destId="{961ED8E0-1DDF-4EC4-BFAE-07BDE52093F6}" srcOrd="15" destOrd="0" presId="urn:microsoft.com/office/officeart/2005/8/layout/vList3"/>
    <dgm:cxn modelId="{A7CD8D51-0896-48E3-AC7A-F1FD88FD1019}" type="presParOf" srcId="{94E5A181-1AD8-43E7-AA71-E455A63A0505}" destId="{C23A3616-E640-4BBF-865E-C6D91C188E4A}" srcOrd="16" destOrd="0" presId="urn:microsoft.com/office/officeart/2005/8/layout/vList3"/>
    <dgm:cxn modelId="{1C3B2923-BC0C-4D3F-9C5E-C7602FE89EBC}" type="presParOf" srcId="{C23A3616-E640-4BBF-865E-C6D91C188E4A}" destId="{6E52BE55-AB6E-471A-920A-A4C6739E98EF}" srcOrd="0" destOrd="0" presId="urn:microsoft.com/office/officeart/2005/8/layout/vList3"/>
    <dgm:cxn modelId="{8B601B83-DC52-43BE-9102-570C68941966}" type="presParOf" srcId="{C23A3616-E640-4BBF-865E-C6D91C188E4A}" destId="{20E682C1-F842-459E-AAA9-911E76933418}" srcOrd="1" destOrd="0" presId="urn:microsoft.com/office/officeart/2005/8/layout/vList3"/>
    <dgm:cxn modelId="{ACB21193-6A82-4B49-92DD-BDDB08BD7855}" type="presParOf" srcId="{94E5A181-1AD8-43E7-AA71-E455A63A0505}" destId="{C30240B1-18FB-4487-A682-10DD5FBB278B}" srcOrd="17" destOrd="0" presId="urn:microsoft.com/office/officeart/2005/8/layout/vList3"/>
    <dgm:cxn modelId="{24DED137-19CE-4AE1-BDEB-6172F5DD9116}" type="presParOf" srcId="{94E5A181-1AD8-43E7-AA71-E455A63A0505}" destId="{1B959E33-5092-4EC5-80C1-DFA6B3B2BD47}" srcOrd="18" destOrd="0" presId="urn:microsoft.com/office/officeart/2005/8/layout/vList3"/>
    <dgm:cxn modelId="{31F4A81E-9F3B-4F58-A036-18A1F444F11F}" type="presParOf" srcId="{1B959E33-5092-4EC5-80C1-DFA6B3B2BD47}" destId="{3C35F750-03E0-4388-B9DF-FB75188E556F}" srcOrd="0" destOrd="0" presId="urn:microsoft.com/office/officeart/2005/8/layout/vList3"/>
    <dgm:cxn modelId="{CCADF90E-531F-4DDB-A938-1DF9C7375601}" type="presParOf" srcId="{1B959E33-5092-4EC5-80C1-DFA6B3B2BD47}" destId="{4839C711-2898-4429-BE5F-821CEEF15B62}" srcOrd="1" destOrd="0" presId="urn:microsoft.com/office/officeart/2005/8/layout/vList3"/>
    <dgm:cxn modelId="{8B70D17E-F5EB-4BCA-8F5E-8DD2310034F5}" type="presParOf" srcId="{94E5A181-1AD8-43E7-AA71-E455A63A0505}" destId="{AE6D4B87-1BD0-4C0C-B1E1-92EAC47D2424}" srcOrd="19" destOrd="0" presId="urn:microsoft.com/office/officeart/2005/8/layout/vList3"/>
    <dgm:cxn modelId="{E2A3C499-76C9-4A4D-9B58-F776D59318F2}" type="presParOf" srcId="{94E5A181-1AD8-43E7-AA71-E455A63A0505}" destId="{D88B2E71-A486-40EF-B71D-B34954068431}" srcOrd="20" destOrd="0" presId="urn:microsoft.com/office/officeart/2005/8/layout/vList3"/>
    <dgm:cxn modelId="{E53D3C3A-86FE-479E-ADDC-5584496CE3C3}" type="presParOf" srcId="{D88B2E71-A486-40EF-B71D-B34954068431}" destId="{A4F87F0B-6AFF-4E44-AD11-D1F10540F366}" srcOrd="0" destOrd="0" presId="urn:microsoft.com/office/officeart/2005/8/layout/vList3"/>
    <dgm:cxn modelId="{FCDD5EEA-C1F6-448F-8A2F-43FF4E522FBB}" type="presParOf" srcId="{D88B2E71-A486-40EF-B71D-B34954068431}" destId="{80D398D8-CFE6-4E79-B152-AF5C0A81FF4D}" srcOrd="1" destOrd="0" presId="urn:microsoft.com/office/officeart/2005/8/layout/vList3"/>
    <dgm:cxn modelId="{DC06373B-0ECB-4165-87A2-A43AA7050C5C}" type="presParOf" srcId="{94E5A181-1AD8-43E7-AA71-E455A63A0505}" destId="{2F228E96-5696-4C14-A134-8805727AC757}" srcOrd="21" destOrd="0" presId="urn:microsoft.com/office/officeart/2005/8/layout/vList3"/>
    <dgm:cxn modelId="{C9D23A34-10B2-47CF-9340-148B9A7CA9BF}" type="presParOf" srcId="{94E5A181-1AD8-43E7-AA71-E455A63A0505}" destId="{F8080B73-D197-466D-979D-E08FF4BBF8B2}" srcOrd="22" destOrd="0" presId="urn:microsoft.com/office/officeart/2005/8/layout/vList3"/>
    <dgm:cxn modelId="{F46CDEC5-69B7-4D12-891A-28852F5DFED6}" type="presParOf" srcId="{F8080B73-D197-466D-979D-E08FF4BBF8B2}" destId="{38AD01F5-69D3-4753-8D68-BF70DC791B2E}" srcOrd="0" destOrd="0" presId="urn:microsoft.com/office/officeart/2005/8/layout/vList3"/>
    <dgm:cxn modelId="{1C17CE0F-5941-4B9F-BFDC-88A53FDEBF8B}" type="presParOf" srcId="{F8080B73-D197-466D-979D-E08FF4BBF8B2}" destId="{E80719AA-A912-4D2F-B6F6-F3989BC1EF93}" srcOrd="1" destOrd="0" presId="urn:microsoft.com/office/officeart/2005/8/layout/vList3"/>
    <dgm:cxn modelId="{5B284CDA-5E4A-4D95-B42E-D00AF195C3BF}" type="presParOf" srcId="{94E5A181-1AD8-43E7-AA71-E455A63A0505}" destId="{4F130819-6159-4D5A-89AC-8FE5D21C87A8}" srcOrd="23" destOrd="0" presId="urn:microsoft.com/office/officeart/2005/8/layout/vList3"/>
    <dgm:cxn modelId="{B99DAABE-7BAE-4AA1-9F45-67FF8C914978}" type="presParOf" srcId="{94E5A181-1AD8-43E7-AA71-E455A63A0505}" destId="{B764301C-4466-4D9B-BE1E-2F19039FCD1F}" srcOrd="24" destOrd="0" presId="urn:microsoft.com/office/officeart/2005/8/layout/vList3"/>
    <dgm:cxn modelId="{1767D94A-9842-4391-AD2F-760EA93662AE}" type="presParOf" srcId="{B764301C-4466-4D9B-BE1E-2F19039FCD1F}" destId="{EA35CCCD-2765-44D9-9AAA-5A4979657DD8}" srcOrd="0" destOrd="0" presId="urn:microsoft.com/office/officeart/2005/8/layout/vList3"/>
    <dgm:cxn modelId="{B22250F4-50D1-4431-81BB-26C53BF5A2BD}" type="presParOf" srcId="{B764301C-4466-4D9B-BE1E-2F19039FCD1F}" destId="{F0FA51AB-EA2A-42B7-974F-5639F6C9AF3D}" srcOrd="1" destOrd="0" presId="urn:microsoft.com/office/officeart/2005/8/layout/vList3"/>
    <dgm:cxn modelId="{6385109E-A9C9-4B48-BB5C-0824A5C64CE5}" type="presParOf" srcId="{94E5A181-1AD8-43E7-AA71-E455A63A0505}" destId="{D82AECAC-E710-4735-BDE7-8259B48D05A7}" srcOrd="25" destOrd="0" presId="urn:microsoft.com/office/officeart/2005/8/layout/vList3"/>
    <dgm:cxn modelId="{92F5C165-37E9-4BBD-B721-12AF79FCD22A}" type="presParOf" srcId="{94E5A181-1AD8-43E7-AA71-E455A63A0505}" destId="{7ABBB7F9-7E47-48D2-849D-71D1411BD69C}" srcOrd="26" destOrd="0" presId="urn:microsoft.com/office/officeart/2005/8/layout/vList3"/>
    <dgm:cxn modelId="{A3609A10-5EAD-4926-AD65-4ED8B62BA271}" type="presParOf" srcId="{7ABBB7F9-7E47-48D2-849D-71D1411BD69C}" destId="{C71507E4-9314-4231-B14B-E172270FAE53}" srcOrd="0" destOrd="0" presId="urn:microsoft.com/office/officeart/2005/8/layout/vList3"/>
    <dgm:cxn modelId="{12C57CE7-A970-455A-B7C5-86232A93911D}" type="presParOf" srcId="{7ABBB7F9-7E47-48D2-849D-71D1411BD69C}" destId="{E8370328-787F-4E7A-BB91-89862DFE426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343A8D-12F0-4478-BCD7-483F0DC02137}" type="doc">
      <dgm:prSet loTypeId="urn:microsoft.com/office/officeart/2005/8/layout/vList2" loCatId="list" qsTypeId="urn:microsoft.com/office/officeart/2005/8/quickstyle/simple4" qsCatId="simple" csTypeId="urn:microsoft.com/office/officeart/2005/8/colors/accent2_5" csCatId="accent2"/>
      <dgm:spPr/>
      <dgm:t>
        <a:bodyPr/>
        <a:lstStyle/>
        <a:p>
          <a:endParaRPr lang="en-US"/>
        </a:p>
      </dgm:t>
    </dgm:pt>
    <dgm:pt modelId="{C5D2FE8A-F308-4B63-8367-77C309241873}">
      <dgm:prSet/>
      <dgm:spPr/>
      <dgm:t>
        <a:bodyPr/>
        <a:lstStyle/>
        <a:p>
          <a:r>
            <a:rPr lang="en-US" dirty="0"/>
            <a:t>Provide Policy/Framework/Guidelines for the implementation of NTIP </a:t>
          </a:r>
        </a:p>
      </dgm:t>
    </dgm:pt>
    <dgm:pt modelId="{8620212B-1D07-4B52-909F-7B4A5CEE6529}" type="parTrans" cxnId="{52B7B24A-2D47-4EFB-89B0-D64C2867722E}">
      <dgm:prSet/>
      <dgm:spPr/>
      <dgm:t>
        <a:bodyPr/>
        <a:lstStyle/>
        <a:p>
          <a:endParaRPr lang="en-US"/>
        </a:p>
      </dgm:t>
    </dgm:pt>
    <dgm:pt modelId="{58C8B135-66EB-4687-A61E-C3DE1C19A53E}" type="sibTrans" cxnId="{52B7B24A-2D47-4EFB-89B0-D64C2867722E}">
      <dgm:prSet/>
      <dgm:spPr/>
      <dgm:t>
        <a:bodyPr/>
        <a:lstStyle/>
        <a:p>
          <a:endParaRPr lang="en-US"/>
        </a:p>
      </dgm:t>
    </dgm:pt>
    <dgm:pt modelId="{5A68B796-69CD-4B61-B35C-24DD21C55D43}">
      <dgm:prSet/>
      <dgm:spPr/>
      <dgm:t>
        <a:bodyPr/>
        <a:lstStyle/>
        <a:p>
          <a:r>
            <a:rPr lang="en-US" dirty="0"/>
            <a:t>National Management Plan for Provincial Engagement</a:t>
          </a:r>
        </a:p>
      </dgm:t>
    </dgm:pt>
    <dgm:pt modelId="{4004969D-338F-48C6-97F2-D2A7169A3556}" type="parTrans" cxnId="{5711C6B2-9BBA-4094-B0CA-768B6E2A3BB2}">
      <dgm:prSet/>
      <dgm:spPr/>
      <dgm:t>
        <a:bodyPr/>
        <a:lstStyle/>
        <a:p>
          <a:endParaRPr lang="en-US"/>
        </a:p>
      </dgm:t>
    </dgm:pt>
    <dgm:pt modelId="{BF5FC55C-C310-4D92-9678-DC053F61DFCC}" type="sibTrans" cxnId="{5711C6B2-9BBA-4094-B0CA-768B6E2A3BB2}">
      <dgm:prSet/>
      <dgm:spPr/>
      <dgm:t>
        <a:bodyPr/>
        <a:lstStyle/>
        <a:p>
          <a:endParaRPr lang="en-US"/>
        </a:p>
      </dgm:t>
    </dgm:pt>
    <dgm:pt modelId="{B252002A-F48E-4B3F-BFC8-28FEE50E3E90}">
      <dgm:prSet/>
      <dgm:spPr/>
      <dgm:t>
        <a:bodyPr/>
        <a:lstStyle/>
        <a:p>
          <a:r>
            <a:rPr lang="en-US"/>
            <a:t>Support and Monitoring implementation</a:t>
          </a:r>
        </a:p>
      </dgm:t>
    </dgm:pt>
    <dgm:pt modelId="{3C5FED40-ED4B-4188-BF6D-B907F166EDD0}" type="parTrans" cxnId="{852E6CA5-2F6B-49DC-93C2-CD3ADF268BC5}">
      <dgm:prSet/>
      <dgm:spPr/>
      <dgm:t>
        <a:bodyPr/>
        <a:lstStyle/>
        <a:p>
          <a:endParaRPr lang="en-US"/>
        </a:p>
      </dgm:t>
    </dgm:pt>
    <dgm:pt modelId="{65050587-90CD-4938-85C5-7438C285260C}" type="sibTrans" cxnId="{852E6CA5-2F6B-49DC-93C2-CD3ADF268BC5}">
      <dgm:prSet/>
      <dgm:spPr/>
      <dgm:t>
        <a:bodyPr/>
        <a:lstStyle/>
        <a:p>
          <a:endParaRPr lang="en-US"/>
        </a:p>
      </dgm:t>
    </dgm:pt>
    <dgm:pt modelId="{3014F6D1-28E2-4128-8E58-803936709BA3}">
      <dgm:prSet/>
      <dgm:spPr/>
      <dgm:t>
        <a:bodyPr/>
        <a:lstStyle/>
        <a:p>
          <a:r>
            <a:rPr lang="en-US" dirty="0"/>
            <a:t>Monitoring tool design</a:t>
          </a:r>
        </a:p>
      </dgm:t>
    </dgm:pt>
    <dgm:pt modelId="{7ACE1120-759C-4F0C-AC04-B581F3A07DC3}" type="parTrans" cxnId="{C835ED3C-2A61-4A29-94BB-B01B1E0EB31C}">
      <dgm:prSet/>
      <dgm:spPr/>
      <dgm:t>
        <a:bodyPr/>
        <a:lstStyle/>
        <a:p>
          <a:endParaRPr lang="en-US"/>
        </a:p>
      </dgm:t>
    </dgm:pt>
    <dgm:pt modelId="{0B193B47-83BF-4830-AC05-67CC14CB6B90}" type="sibTrans" cxnId="{C835ED3C-2A61-4A29-94BB-B01B1E0EB31C}">
      <dgm:prSet/>
      <dgm:spPr/>
      <dgm:t>
        <a:bodyPr/>
        <a:lstStyle/>
        <a:p>
          <a:endParaRPr lang="en-US"/>
        </a:p>
      </dgm:t>
    </dgm:pt>
    <dgm:pt modelId="{3B35B309-C2F1-4838-876C-C92D99D9884E}">
      <dgm:prSet/>
      <dgm:spPr/>
      <dgm:t>
        <a:bodyPr/>
        <a:lstStyle/>
        <a:p>
          <a:r>
            <a:rPr lang="en-US"/>
            <a:t>Collect national data on new teachers employed</a:t>
          </a:r>
        </a:p>
      </dgm:t>
    </dgm:pt>
    <dgm:pt modelId="{CCF203EB-A8C8-4A69-A193-E4CD0D7B2B09}" type="parTrans" cxnId="{182CA6B4-13CA-4897-8863-9F3A27F7FA3D}">
      <dgm:prSet/>
      <dgm:spPr/>
      <dgm:t>
        <a:bodyPr/>
        <a:lstStyle/>
        <a:p>
          <a:endParaRPr lang="en-US"/>
        </a:p>
      </dgm:t>
    </dgm:pt>
    <dgm:pt modelId="{856FF554-7C77-41A5-97DA-FF8435864A09}" type="sibTrans" cxnId="{182CA6B4-13CA-4897-8863-9F3A27F7FA3D}">
      <dgm:prSet/>
      <dgm:spPr/>
      <dgm:t>
        <a:bodyPr/>
        <a:lstStyle/>
        <a:p>
          <a:endParaRPr lang="en-US"/>
        </a:p>
      </dgm:t>
    </dgm:pt>
    <dgm:pt modelId="{ED0E65B5-2D49-473D-91E5-BB0FDC089918}">
      <dgm:prSet/>
      <dgm:spPr/>
      <dgm:t>
        <a:bodyPr/>
        <a:lstStyle/>
        <a:p>
          <a:r>
            <a:rPr lang="en-US"/>
            <a:t>Collect national data on trained mentors in the sector</a:t>
          </a:r>
        </a:p>
      </dgm:t>
    </dgm:pt>
    <dgm:pt modelId="{32B6C087-380A-4707-8452-EF453FF9F105}" type="parTrans" cxnId="{E4060D7D-E176-4529-B8E2-B6C774CBB333}">
      <dgm:prSet/>
      <dgm:spPr/>
      <dgm:t>
        <a:bodyPr/>
        <a:lstStyle/>
        <a:p>
          <a:endParaRPr lang="en-US"/>
        </a:p>
      </dgm:t>
    </dgm:pt>
    <dgm:pt modelId="{1A2684F4-6F3B-403F-9CAB-58754B958200}" type="sibTrans" cxnId="{E4060D7D-E176-4529-B8E2-B6C774CBB333}">
      <dgm:prSet/>
      <dgm:spPr/>
      <dgm:t>
        <a:bodyPr/>
        <a:lstStyle/>
        <a:p>
          <a:endParaRPr lang="en-US"/>
        </a:p>
      </dgm:t>
    </dgm:pt>
    <dgm:pt modelId="{1D91D8B6-FAF7-4BD5-95F9-81B27E39EEB5}">
      <dgm:prSet/>
      <dgm:spPr/>
      <dgm:t>
        <a:bodyPr/>
        <a:lstStyle/>
        <a:p>
          <a:r>
            <a:rPr lang="en-US"/>
            <a:t>Gather data on the implementation of NTIP</a:t>
          </a:r>
        </a:p>
      </dgm:t>
    </dgm:pt>
    <dgm:pt modelId="{BDE9F491-63DF-42B7-B6CF-4AEC81DE0D56}" type="parTrans" cxnId="{CF921C8E-2B5A-405D-9050-A2248310E689}">
      <dgm:prSet/>
      <dgm:spPr/>
      <dgm:t>
        <a:bodyPr/>
        <a:lstStyle/>
        <a:p>
          <a:endParaRPr lang="en-US"/>
        </a:p>
      </dgm:t>
    </dgm:pt>
    <dgm:pt modelId="{0F4CB832-3F6B-4C70-AB94-4F5ADECD0426}" type="sibTrans" cxnId="{CF921C8E-2B5A-405D-9050-A2248310E689}">
      <dgm:prSet/>
      <dgm:spPr/>
      <dgm:t>
        <a:bodyPr/>
        <a:lstStyle/>
        <a:p>
          <a:endParaRPr lang="en-US"/>
        </a:p>
      </dgm:t>
    </dgm:pt>
    <dgm:pt modelId="{EA97AD80-AE29-4BFB-9A9C-47644EF23FEE}">
      <dgm:prSet/>
      <dgm:spPr/>
      <dgm:t>
        <a:bodyPr/>
        <a:lstStyle/>
        <a:p>
          <a:r>
            <a:rPr lang="en-US"/>
            <a:t>Advocacy of NTIP through social media etc</a:t>
          </a:r>
        </a:p>
      </dgm:t>
    </dgm:pt>
    <dgm:pt modelId="{D43AF339-3B28-4D18-A187-8831EE408A04}" type="parTrans" cxnId="{052870E7-D239-481F-8731-D7F26371A9D8}">
      <dgm:prSet/>
      <dgm:spPr/>
      <dgm:t>
        <a:bodyPr/>
        <a:lstStyle/>
        <a:p>
          <a:endParaRPr lang="en-US"/>
        </a:p>
      </dgm:t>
    </dgm:pt>
    <dgm:pt modelId="{E50A7743-75FC-4B22-8297-FDC744907536}" type="sibTrans" cxnId="{052870E7-D239-481F-8731-D7F26371A9D8}">
      <dgm:prSet/>
      <dgm:spPr/>
      <dgm:t>
        <a:bodyPr/>
        <a:lstStyle/>
        <a:p>
          <a:endParaRPr lang="en-US"/>
        </a:p>
      </dgm:t>
    </dgm:pt>
    <dgm:pt modelId="{0DAE6D27-29A9-479C-9554-8CF657DD6FC6}">
      <dgm:prSet/>
      <dgm:spPr/>
      <dgm:t>
        <a:bodyPr/>
        <a:lstStyle/>
        <a:p>
          <a:r>
            <a:rPr lang="en-US"/>
            <a:t>Streamline communication on NTIP </a:t>
          </a:r>
        </a:p>
      </dgm:t>
    </dgm:pt>
    <dgm:pt modelId="{05B68619-579A-433F-A10A-8E104123064B}" type="parTrans" cxnId="{2DCB39FB-A46E-4E00-8ECE-14CF687C0B26}">
      <dgm:prSet/>
      <dgm:spPr/>
      <dgm:t>
        <a:bodyPr/>
        <a:lstStyle/>
        <a:p>
          <a:endParaRPr lang="en-US"/>
        </a:p>
      </dgm:t>
    </dgm:pt>
    <dgm:pt modelId="{1FE1C06E-B915-42AD-BA7A-62FDEA9E00E1}" type="sibTrans" cxnId="{2DCB39FB-A46E-4E00-8ECE-14CF687C0B26}">
      <dgm:prSet/>
      <dgm:spPr/>
      <dgm:t>
        <a:bodyPr/>
        <a:lstStyle/>
        <a:p>
          <a:endParaRPr lang="en-US"/>
        </a:p>
      </dgm:t>
    </dgm:pt>
    <dgm:pt modelId="{3A0AC3F1-F2B6-423D-8EA4-4FE37B33D8BB}" type="pres">
      <dgm:prSet presAssocID="{45343A8D-12F0-4478-BCD7-483F0DC02137}" presName="linear" presStyleCnt="0">
        <dgm:presLayoutVars>
          <dgm:animLvl val="lvl"/>
          <dgm:resizeHandles val="exact"/>
        </dgm:presLayoutVars>
      </dgm:prSet>
      <dgm:spPr/>
    </dgm:pt>
    <dgm:pt modelId="{AB883B51-5AB7-4CA2-9EBA-A9E2A78ED975}" type="pres">
      <dgm:prSet presAssocID="{C5D2FE8A-F308-4B63-8367-77C309241873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8AF752F8-4647-437F-92D8-51E88797B6AD}" type="pres">
      <dgm:prSet presAssocID="{58C8B135-66EB-4687-A61E-C3DE1C19A53E}" presName="spacer" presStyleCnt="0"/>
      <dgm:spPr/>
    </dgm:pt>
    <dgm:pt modelId="{B86730E0-986C-427F-8126-57F8C6F5D4C2}" type="pres">
      <dgm:prSet presAssocID="{5A68B796-69CD-4B61-B35C-24DD21C55D43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5B102719-2F19-4067-BB37-41598F258FF2}" type="pres">
      <dgm:prSet presAssocID="{BF5FC55C-C310-4D92-9678-DC053F61DFCC}" presName="spacer" presStyleCnt="0"/>
      <dgm:spPr/>
    </dgm:pt>
    <dgm:pt modelId="{D911B021-E871-41CE-8340-FF6C0F416CB2}" type="pres">
      <dgm:prSet presAssocID="{B252002A-F48E-4B3F-BFC8-28FEE50E3E90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64C85E04-287F-4EF8-93FB-9857ED19E0A1}" type="pres">
      <dgm:prSet presAssocID="{65050587-90CD-4938-85C5-7438C285260C}" presName="spacer" presStyleCnt="0"/>
      <dgm:spPr/>
    </dgm:pt>
    <dgm:pt modelId="{0AA504F3-D64C-4968-AE93-4EE1046C94A8}" type="pres">
      <dgm:prSet presAssocID="{3014F6D1-28E2-4128-8E58-803936709BA3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F9099639-D151-40AB-909D-8A18A04B126E}" type="pres">
      <dgm:prSet presAssocID="{0B193B47-83BF-4830-AC05-67CC14CB6B90}" presName="spacer" presStyleCnt="0"/>
      <dgm:spPr/>
    </dgm:pt>
    <dgm:pt modelId="{E9CBD5B5-BEDA-47D1-93B4-222F7FAB6E36}" type="pres">
      <dgm:prSet presAssocID="{3B35B309-C2F1-4838-876C-C92D99D9884E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BB38A7A6-C576-4F1D-BBE1-C1B60481A411}" type="pres">
      <dgm:prSet presAssocID="{856FF554-7C77-41A5-97DA-FF8435864A09}" presName="spacer" presStyleCnt="0"/>
      <dgm:spPr/>
    </dgm:pt>
    <dgm:pt modelId="{DEE5A464-C4EF-4FE9-AB76-A4AA41C23A86}" type="pres">
      <dgm:prSet presAssocID="{ED0E65B5-2D49-473D-91E5-BB0FDC08991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29180959-8BC1-442C-8914-5798BFD9746D}" type="pres">
      <dgm:prSet presAssocID="{1A2684F4-6F3B-403F-9CAB-58754B958200}" presName="spacer" presStyleCnt="0"/>
      <dgm:spPr/>
    </dgm:pt>
    <dgm:pt modelId="{AB92A890-4A35-4B73-9CB8-D5A080DFE935}" type="pres">
      <dgm:prSet presAssocID="{1D91D8B6-FAF7-4BD5-95F9-81B27E39EEB5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20211D8-A0BA-4862-953D-92355AB8BB76}" type="pres">
      <dgm:prSet presAssocID="{0F4CB832-3F6B-4C70-AB94-4F5ADECD0426}" presName="spacer" presStyleCnt="0"/>
      <dgm:spPr/>
    </dgm:pt>
    <dgm:pt modelId="{6EC65807-FC7D-4DD9-9AB3-DAAD0BE3EC3A}" type="pres">
      <dgm:prSet presAssocID="{EA97AD80-AE29-4BFB-9A9C-47644EF23FEE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C8FB7D11-D0E1-4853-AA0A-7C81436CDEE0}" type="pres">
      <dgm:prSet presAssocID="{E50A7743-75FC-4B22-8297-FDC744907536}" presName="spacer" presStyleCnt="0"/>
      <dgm:spPr/>
    </dgm:pt>
    <dgm:pt modelId="{E19A8EA5-1FA7-49A6-BF85-CD63E3DE0ECB}" type="pres">
      <dgm:prSet presAssocID="{0DAE6D27-29A9-479C-9554-8CF657DD6FC6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7A7AAF08-6D2C-4483-9C92-EC2390D26D45}" type="presOf" srcId="{3B35B309-C2F1-4838-876C-C92D99D9884E}" destId="{E9CBD5B5-BEDA-47D1-93B4-222F7FAB6E36}" srcOrd="0" destOrd="0" presId="urn:microsoft.com/office/officeart/2005/8/layout/vList2"/>
    <dgm:cxn modelId="{C835ED3C-2A61-4A29-94BB-B01B1E0EB31C}" srcId="{45343A8D-12F0-4478-BCD7-483F0DC02137}" destId="{3014F6D1-28E2-4128-8E58-803936709BA3}" srcOrd="3" destOrd="0" parTransId="{7ACE1120-759C-4F0C-AC04-B581F3A07DC3}" sibTransId="{0B193B47-83BF-4830-AC05-67CC14CB6B90}"/>
    <dgm:cxn modelId="{7038BE69-25B5-4BA4-99B7-61ED9C731F84}" type="presOf" srcId="{ED0E65B5-2D49-473D-91E5-BB0FDC089918}" destId="{DEE5A464-C4EF-4FE9-AB76-A4AA41C23A86}" srcOrd="0" destOrd="0" presId="urn:microsoft.com/office/officeart/2005/8/layout/vList2"/>
    <dgm:cxn modelId="{52B7B24A-2D47-4EFB-89B0-D64C2867722E}" srcId="{45343A8D-12F0-4478-BCD7-483F0DC02137}" destId="{C5D2FE8A-F308-4B63-8367-77C309241873}" srcOrd="0" destOrd="0" parTransId="{8620212B-1D07-4B52-909F-7B4A5CEE6529}" sibTransId="{58C8B135-66EB-4687-A61E-C3DE1C19A53E}"/>
    <dgm:cxn modelId="{E4060D7D-E176-4529-B8E2-B6C774CBB333}" srcId="{45343A8D-12F0-4478-BCD7-483F0DC02137}" destId="{ED0E65B5-2D49-473D-91E5-BB0FDC089918}" srcOrd="5" destOrd="0" parTransId="{32B6C087-380A-4707-8452-EF453FF9F105}" sibTransId="{1A2684F4-6F3B-403F-9CAB-58754B958200}"/>
    <dgm:cxn modelId="{7FED2E7D-6E83-4AA9-938F-03C796517ED9}" type="presOf" srcId="{EA97AD80-AE29-4BFB-9A9C-47644EF23FEE}" destId="{6EC65807-FC7D-4DD9-9AB3-DAAD0BE3EC3A}" srcOrd="0" destOrd="0" presId="urn:microsoft.com/office/officeart/2005/8/layout/vList2"/>
    <dgm:cxn modelId="{CF921C8E-2B5A-405D-9050-A2248310E689}" srcId="{45343A8D-12F0-4478-BCD7-483F0DC02137}" destId="{1D91D8B6-FAF7-4BD5-95F9-81B27E39EEB5}" srcOrd="6" destOrd="0" parTransId="{BDE9F491-63DF-42B7-B6CF-4AEC81DE0D56}" sibTransId="{0F4CB832-3F6B-4C70-AB94-4F5ADECD0426}"/>
    <dgm:cxn modelId="{0661C195-882A-423A-B9A1-4BC0B2A03216}" type="presOf" srcId="{1D91D8B6-FAF7-4BD5-95F9-81B27E39EEB5}" destId="{AB92A890-4A35-4B73-9CB8-D5A080DFE935}" srcOrd="0" destOrd="0" presId="urn:microsoft.com/office/officeart/2005/8/layout/vList2"/>
    <dgm:cxn modelId="{B8E79797-881F-4A34-B5EF-0CCED226F0C9}" type="presOf" srcId="{0DAE6D27-29A9-479C-9554-8CF657DD6FC6}" destId="{E19A8EA5-1FA7-49A6-BF85-CD63E3DE0ECB}" srcOrd="0" destOrd="0" presId="urn:microsoft.com/office/officeart/2005/8/layout/vList2"/>
    <dgm:cxn modelId="{8FEFF09C-F857-450C-95C2-12F6392C830A}" type="presOf" srcId="{45343A8D-12F0-4478-BCD7-483F0DC02137}" destId="{3A0AC3F1-F2B6-423D-8EA4-4FE37B33D8BB}" srcOrd="0" destOrd="0" presId="urn:microsoft.com/office/officeart/2005/8/layout/vList2"/>
    <dgm:cxn modelId="{852E6CA5-2F6B-49DC-93C2-CD3ADF268BC5}" srcId="{45343A8D-12F0-4478-BCD7-483F0DC02137}" destId="{B252002A-F48E-4B3F-BFC8-28FEE50E3E90}" srcOrd="2" destOrd="0" parTransId="{3C5FED40-ED4B-4188-BF6D-B907F166EDD0}" sibTransId="{65050587-90CD-4938-85C5-7438C285260C}"/>
    <dgm:cxn modelId="{5711C6B2-9BBA-4094-B0CA-768B6E2A3BB2}" srcId="{45343A8D-12F0-4478-BCD7-483F0DC02137}" destId="{5A68B796-69CD-4B61-B35C-24DD21C55D43}" srcOrd="1" destOrd="0" parTransId="{4004969D-338F-48C6-97F2-D2A7169A3556}" sibTransId="{BF5FC55C-C310-4D92-9678-DC053F61DFCC}"/>
    <dgm:cxn modelId="{182CA6B4-13CA-4897-8863-9F3A27F7FA3D}" srcId="{45343A8D-12F0-4478-BCD7-483F0DC02137}" destId="{3B35B309-C2F1-4838-876C-C92D99D9884E}" srcOrd="4" destOrd="0" parTransId="{CCF203EB-A8C8-4A69-A193-E4CD0D7B2B09}" sibTransId="{856FF554-7C77-41A5-97DA-FF8435864A09}"/>
    <dgm:cxn modelId="{B2B3BCB8-B235-4E22-B852-670B7E18254D}" type="presOf" srcId="{C5D2FE8A-F308-4B63-8367-77C309241873}" destId="{AB883B51-5AB7-4CA2-9EBA-A9E2A78ED975}" srcOrd="0" destOrd="0" presId="urn:microsoft.com/office/officeart/2005/8/layout/vList2"/>
    <dgm:cxn modelId="{C28984CB-9C66-4AF2-ABDE-78BA300B9D96}" type="presOf" srcId="{B252002A-F48E-4B3F-BFC8-28FEE50E3E90}" destId="{D911B021-E871-41CE-8340-FF6C0F416CB2}" srcOrd="0" destOrd="0" presId="urn:microsoft.com/office/officeart/2005/8/layout/vList2"/>
    <dgm:cxn modelId="{052870E7-D239-481F-8731-D7F26371A9D8}" srcId="{45343A8D-12F0-4478-BCD7-483F0DC02137}" destId="{EA97AD80-AE29-4BFB-9A9C-47644EF23FEE}" srcOrd="7" destOrd="0" parTransId="{D43AF339-3B28-4D18-A187-8831EE408A04}" sibTransId="{E50A7743-75FC-4B22-8297-FDC744907536}"/>
    <dgm:cxn modelId="{487CBFF4-1954-4BD0-84D3-D8C098D23BBB}" type="presOf" srcId="{5A68B796-69CD-4B61-B35C-24DD21C55D43}" destId="{B86730E0-986C-427F-8126-57F8C6F5D4C2}" srcOrd="0" destOrd="0" presId="urn:microsoft.com/office/officeart/2005/8/layout/vList2"/>
    <dgm:cxn modelId="{4DB1FFF7-D356-4083-8314-F8378CC808FA}" type="presOf" srcId="{3014F6D1-28E2-4128-8E58-803936709BA3}" destId="{0AA504F3-D64C-4968-AE93-4EE1046C94A8}" srcOrd="0" destOrd="0" presId="urn:microsoft.com/office/officeart/2005/8/layout/vList2"/>
    <dgm:cxn modelId="{2DCB39FB-A46E-4E00-8ECE-14CF687C0B26}" srcId="{45343A8D-12F0-4478-BCD7-483F0DC02137}" destId="{0DAE6D27-29A9-479C-9554-8CF657DD6FC6}" srcOrd="8" destOrd="0" parTransId="{05B68619-579A-433F-A10A-8E104123064B}" sibTransId="{1FE1C06E-B915-42AD-BA7A-62FDEA9E00E1}"/>
    <dgm:cxn modelId="{AF0C0129-D78B-4983-9172-761670310A08}" type="presParOf" srcId="{3A0AC3F1-F2B6-423D-8EA4-4FE37B33D8BB}" destId="{AB883B51-5AB7-4CA2-9EBA-A9E2A78ED975}" srcOrd="0" destOrd="0" presId="urn:microsoft.com/office/officeart/2005/8/layout/vList2"/>
    <dgm:cxn modelId="{F21791E8-ACB2-4DA1-8600-92081E6A2EDA}" type="presParOf" srcId="{3A0AC3F1-F2B6-423D-8EA4-4FE37B33D8BB}" destId="{8AF752F8-4647-437F-92D8-51E88797B6AD}" srcOrd="1" destOrd="0" presId="urn:microsoft.com/office/officeart/2005/8/layout/vList2"/>
    <dgm:cxn modelId="{80B25E48-5812-4C7F-992B-3B2583FBA544}" type="presParOf" srcId="{3A0AC3F1-F2B6-423D-8EA4-4FE37B33D8BB}" destId="{B86730E0-986C-427F-8126-57F8C6F5D4C2}" srcOrd="2" destOrd="0" presId="urn:microsoft.com/office/officeart/2005/8/layout/vList2"/>
    <dgm:cxn modelId="{6E3EB9D6-496C-4156-B65D-8A2375088F04}" type="presParOf" srcId="{3A0AC3F1-F2B6-423D-8EA4-4FE37B33D8BB}" destId="{5B102719-2F19-4067-BB37-41598F258FF2}" srcOrd="3" destOrd="0" presId="urn:microsoft.com/office/officeart/2005/8/layout/vList2"/>
    <dgm:cxn modelId="{9E9F5905-9F19-4028-A589-DDD97F4AB15D}" type="presParOf" srcId="{3A0AC3F1-F2B6-423D-8EA4-4FE37B33D8BB}" destId="{D911B021-E871-41CE-8340-FF6C0F416CB2}" srcOrd="4" destOrd="0" presId="urn:microsoft.com/office/officeart/2005/8/layout/vList2"/>
    <dgm:cxn modelId="{CCFBBC4B-203D-4FD1-8410-C3FEAA3687E5}" type="presParOf" srcId="{3A0AC3F1-F2B6-423D-8EA4-4FE37B33D8BB}" destId="{64C85E04-287F-4EF8-93FB-9857ED19E0A1}" srcOrd="5" destOrd="0" presId="urn:microsoft.com/office/officeart/2005/8/layout/vList2"/>
    <dgm:cxn modelId="{7F3DA929-0EE9-4A54-8F66-4E7AB0F61764}" type="presParOf" srcId="{3A0AC3F1-F2B6-423D-8EA4-4FE37B33D8BB}" destId="{0AA504F3-D64C-4968-AE93-4EE1046C94A8}" srcOrd="6" destOrd="0" presId="urn:microsoft.com/office/officeart/2005/8/layout/vList2"/>
    <dgm:cxn modelId="{1847AC78-D465-47F8-85EF-ED27866E5A4F}" type="presParOf" srcId="{3A0AC3F1-F2B6-423D-8EA4-4FE37B33D8BB}" destId="{F9099639-D151-40AB-909D-8A18A04B126E}" srcOrd="7" destOrd="0" presId="urn:microsoft.com/office/officeart/2005/8/layout/vList2"/>
    <dgm:cxn modelId="{6E7F5769-44D8-4B15-981C-A7DABD847E29}" type="presParOf" srcId="{3A0AC3F1-F2B6-423D-8EA4-4FE37B33D8BB}" destId="{E9CBD5B5-BEDA-47D1-93B4-222F7FAB6E36}" srcOrd="8" destOrd="0" presId="urn:microsoft.com/office/officeart/2005/8/layout/vList2"/>
    <dgm:cxn modelId="{CB3C2B5C-D8BD-4CF9-9855-224951A18E2C}" type="presParOf" srcId="{3A0AC3F1-F2B6-423D-8EA4-4FE37B33D8BB}" destId="{BB38A7A6-C576-4F1D-BBE1-C1B60481A411}" srcOrd="9" destOrd="0" presId="urn:microsoft.com/office/officeart/2005/8/layout/vList2"/>
    <dgm:cxn modelId="{55191945-44B2-4622-A538-245E8BD1DD04}" type="presParOf" srcId="{3A0AC3F1-F2B6-423D-8EA4-4FE37B33D8BB}" destId="{DEE5A464-C4EF-4FE9-AB76-A4AA41C23A86}" srcOrd="10" destOrd="0" presId="urn:microsoft.com/office/officeart/2005/8/layout/vList2"/>
    <dgm:cxn modelId="{78A1D8B9-764F-489E-A794-B7CD5225283C}" type="presParOf" srcId="{3A0AC3F1-F2B6-423D-8EA4-4FE37B33D8BB}" destId="{29180959-8BC1-442C-8914-5798BFD9746D}" srcOrd="11" destOrd="0" presId="urn:microsoft.com/office/officeart/2005/8/layout/vList2"/>
    <dgm:cxn modelId="{CC9F4E69-1FE7-41EC-A90B-6397C42C4DFD}" type="presParOf" srcId="{3A0AC3F1-F2B6-423D-8EA4-4FE37B33D8BB}" destId="{AB92A890-4A35-4B73-9CB8-D5A080DFE935}" srcOrd="12" destOrd="0" presId="urn:microsoft.com/office/officeart/2005/8/layout/vList2"/>
    <dgm:cxn modelId="{D845250F-C08D-4977-9AC5-7F89201111A0}" type="presParOf" srcId="{3A0AC3F1-F2B6-423D-8EA4-4FE37B33D8BB}" destId="{220211D8-A0BA-4862-953D-92355AB8BB76}" srcOrd="13" destOrd="0" presId="urn:microsoft.com/office/officeart/2005/8/layout/vList2"/>
    <dgm:cxn modelId="{F9F93504-3D5B-44ED-9759-7136B4ECB30B}" type="presParOf" srcId="{3A0AC3F1-F2B6-423D-8EA4-4FE37B33D8BB}" destId="{6EC65807-FC7D-4DD9-9AB3-DAAD0BE3EC3A}" srcOrd="14" destOrd="0" presId="urn:microsoft.com/office/officeart/2005/8/layout/vList2"/>
    <dgm:cxn modelId="{57EAFA82-75F4-48B2-8EE8-CD7D93D0C0DE}" type="presParOf" srcId="{3A0AC3F1-F2B6-423D-8EA4-4FE37B33D8BB}" destId="{C8FB7D11-D0E1-4853-AA0A-7C81436CDEE0}" srcOrd="15" destOrd="0" presId="urn:microsoft.com/office/officeart/2005/8/layout/vList2"/>
    <dgm:cxn modelId="{4418FFB2-99EA-4C84-AD1E-253EA1BC3D87}" type="presParOf" srcId="{3A0AC3F1-F2B6-423D-8EA4-4FE37B33D8BB}" destId="{E19A8EA5-1FA7-49A6-BF85-CD63E3DE0ECB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59C0A5-0E40-47F4-B219-F8BB731379C7}" type="doc">
      <dgm:prSet loTypeId="urn:microsoft.com/office/officeart/2005/8/layout/vList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BCC453C0-8F64-4394-9971-1703ECC030A3}">
      <dgm:prSet/>
      <dgm:spPr/>
      <dgm:t>
        <a:bodyPr/>
        <a:lstStyle/>
        <a:p>
          <a:r>
            <a:rPr lang="en-US" dirty="0"/>
            <a:t>Draft the PED </a:t>
          </a:r>
          <a:r>
            <a:rPr lang="en-US" b="1" dirty="0"/>
            <a:t>management plan </a:t>
          </a:r>
          <a:r>
            <a:rPr lang="en-US" dirty="0"/>
            <a:t>with </a:t>
          </a:r>
          <a:r>
            <a:rPr lang="en-US" b="1" dirty="0"/>
            <a:t>timeframes</a:t>
          </a:r>
          <a:r>
            <a:rPr lang="en-US" dirty="0"/>
            <a:t> and </a:t>
          </a:r>
          <a:r>
            <a:rPr lang="en-US" b="1" dirty="0"/>
            <a:t>targets</a:t>
          </a:r>
          <a:endParaRPr lang="en-US" dirty="0"/>
        </a:p>
      </dgm:t>
    </dgm:pt>
    <dgm:pt modelId="{C3C17DF4-F31D-4D27-9DB8-45942A50E17D}" type="parTrans" cxnId="{9474BB15-8498-43E5-AEA2-6CD9ACDDB53F}">
      <dgm:prSet/>
      <dgm:spPr/>
      <dgm:t>
        <a:bodyPr/>
        <a:lstStyle/>
        <a:p>
          <a:endParaRPr lang="en-US"/>
        </a:p>
      </dgm:t>
    </dgm:pt>
    <dgm:pt modelId="{A0B7F896-DE6A-4218-B185-3D1DDDD58129}" type="sibTrans" cxnId="{9474BB15-8498-43E5-AEA2-6CD9ACDDB53F}">
      <dgm:prSet/>
      <dgm:spPr/>
      <dgm:t>
        <a:bodyPr/>
        <a:lstStyle/>
        <a:p>
          <a:endParaRPr lang="en-US"/>
        </a:p>
      </dgm:t>
    </dgm:pt>
    <dgm:pt modelId="{6563AF0A-5F8F-4824-8B11-7409AEDAA465}">
      <dgm:prSet/>
      <dgm:spPr/>
      <dgm:t>
        <a:bodyPr/>
        <a:lstStyle/>
        <a:p>
          <a:r>
            <a:rPr lang="en-US"/>
            <a:t>Appoint a </a:t>
          </a:r>
          <a:r>
            <a:rPr lang="en-US" b="1"/>
            <a:t>PED steering committee </a:t>
          </a:r>
          <a:r>
            <a:rPr lang="en-US"/>
            <a:t>(PED Director, District Officials, SACE any other partner/stakeholder/s)</a:t>
          </a:r>
        </a:p>
      </dgm:t>
    </dgm:pt>
    <dgm:pt modelId="{81A89780-FD50-4B8E-AAAE-148DAF21CE21}" type="parTrans" cxnId="{444E04F4-14C4-4419-9D9D-1EC63D641C29}">
      <dgm:prSet/>
      <dgm:spPr/>
      <dgm:t>
        <a:bodyPr/>
        <a:lstStyle/>
        <a:p>
          <a:endParaRPr lang="en-US"/>
        </a:p>
      </dgm:t>
    </dgm:pt>
    <dgm:pt modelId="{85957D5E-919F-4C80-88AC-CC3B7BB34F13}" type="sibTrans" cxnId="{444E04F4-14C4-4419-9D9D-1EC63D641C29}">
      <dgm:prSet/>
      <dgm:spPr/>
      <dgm:t>
        <a:bodyPr/>
        <a:lstStyle/>
        <a:p>
          <a:endParaRPr lang="en-US"/>
        </a:p>
      </dgm:t>
    </dgm:pt>
    <dgm:pt modelId="{6DD05623-FCA4-43AD-906D-F97295F71731}">
      <dgm:prSet/>
      <dgm:spPr/>
      <dgm:t>
        <a:bodyPr/>
        <a:lstStyle/>
        <a:p>
          <a:r>
            <a:rPr lang="en-US"/>
            <a:t>Provide </a:t>
          </a:r>
          <a:r>
            <a:rPr lang="en-US" b="1"/>
            <a:t>guidance to district in the implementation of NTIP</a:t>
          </a:r>
          <a:endParaRPr lang="en-US"/>
        </a:p>
      </dgm:t>
    </dgm:pt>
    <dgm:pt modelId="{A39EB5B8-874A-40BA-853A-33446BC290E8}" type="parTrans" cxnId="{D9889D1A-7C51-4DB1-84C7-A9AB717B820B}">
      <dgm:prSet/>
      <dgm:spPr/>
      <dgm:t>
        <a:bodyPr/>
        <a:lstStyle/>
        <a:p>
          <a:endParaRPr lang="en-US"/>
        </a:p>
      </dgm:t>
    </dgm:pt>
    <dgm:pt modelId="{7A08A535-4987-4F6D-9810-6A8242D0FF2D}" type="sibTrans" cxnId="{D9889D1A-7C51-4DB1-84C7-A9AB717B820B}">
      <dgm:prSet/>
      <dgm:spPr/>
      <dgm:t>
        <a:bodyPr/>
        <a:lstStyle/>
        <a:p>
          <a:endParaRPr lang="en-US"/>
        </a:p>
      </dgm:t>
    </dgm:pt>
    <dgm:pt modelId="{DE37A79D-488A-4E09-A545-644D78B7D03D}">
      <dgm:prSet/>
      <dgm:spPr/>
      <dgm:t>
        <a:bodyPr/>
        <a:lstStyle/>
        <a:p>
          <a:r>
            <a:rPr lang="en-US" b="1" dirty="0"/>
            <a:t>Mediate the NTIP material </a:t>
          </a:r>
          <a:r>
            <a:rPr lang="en-US" dirty="0"/>
            <a:t>– districts, circuits and schools</a:t>
          </a:r>
        </a:p>
      </dgm:t>
    </dgm:pt>
    <dgm:pt modelId="{8AA1D332-0212-4671-803B-1D7753AE8B3E}" type="parTrans" cxnId="{72274DB9-0C2F-40A3-872A-DE4EFF2288A1}">
      <dgm:prSet/>
      <dgm:spPr/>
      <dgm:t>
        <a:bodyPr/>
        <a:lstStyle/>
        <a:p>
          <a:endParaRPr lang="en-US"/>
        </a:p>
      </dgm:t>
    </dgm:pt>
    <dgm:pt modelId="{7A8B6A42-AE86-4194-967E-819565256CFA}" type="sibTrans" cxnId="{72274DB9-0C2F-40A3-872A-DE4EFF2288A1}">
      <dgm:prSet/>
      <dgm:spPr/>
      <dgm:t>
        <a:bodyPr/>
        <a:lstStyle/>
        <a:p>
          <a:endParaRPr lang="en-US"/>
        </a:p>
      </dgm:t>
    </dgm:pt>
    <dgm:pt modelId="{9FE931FE-A22D-40AE-AABF-5326079D47EF}">
      <dgm:prSet/>
      <dgm:spPr/>
      <dgm:t>
        <a:bodyPr/>
        <a:lstStyle/>
        <a:p>
          <a:r>
            <a:rPr lang="en-US" dirty="0"/>
            <a:t>Working with Districts, </a:t>
          </a:r>
          <a:r>
            <a:rPr lang="en-US" b="1" dirty="0"/>
            <a:t>identify teachers </a:t>
          </a:r>
          <a:r>
            <a:rPr lang="en-US" dirty="0"/>
            <a:t>that may </a:t>
          </a:r>
          <a:r>
            <a:rPr lang="en-US" b="1" dirty="0"/>
            <a:t>serve as mentor teachers</a:t>
          </a:r>
        </a:p>
      </dgm:t>
    </dgm:pt>
    <dgm:pt modelId="{A1BB1A26-AC7B-4520-82B4-BC370EDEC76F}" type="parTrans" cxnId="{E93799A7-832F-42F6-9533-7E5ABE6CB7B3}">
      <dgm:prSet/>
      <dgm:spPr/>
      <dgm:t>
        <a:bodyPr/>
        <a:lstStyle/>
        <a:p>
          <a:endParaRPr lang="en-US"/>
        </a:p>
      </dgm:t>
    </dgm:pt>
    <dgm:pt modelId="{F769B869-04B6-4422-B0F7-6B32E9960EF5}" type="sibTrans" cxnId="{E93799A7-832F-42F6-9533-7E5ABE6CB7B3}">
      <dgm:prSet/>
      <dgm:spPr/>
      <dgm:t>
        <a:bodyPr/>
        <a:lstStyle/>
        <a:p>
          <a:endParaRPr lang="en-US"/>
        </a:p>
      </dgm:t>
    </dgm:pt>
    <dgm:pt modelId="{CD7684F3-61A8-49A0-B0CB-216C6460495C}">
      <dgm:prSet/>
      <dgm:spPr/>
      <dgm:t>
        <a:bodyPr/>
        <a:lstStyle/>
        <a:p>
          <a:r>
            <a:rPr lang="en-US" b="1" dirty="0"/>
            <a:t>Collect data of new teachers </a:t>
          </a:r>
          <a:r>
            <a:rPr lang="en-US" dirty="0"/>
            <a:t>in the provinces</a:t>
          </a:r>
        </a:p>
      </dgm:t>
    </dgm:pt>
    <dgm:pt modelId="{9E1DAB5D-F8B3-4108-9FB5-1F2388C855F5}" type="parTrans" cxnId="{DE5CB2BA-CC4B-4454-934C-31DE7D21C5BB}">
      <dgm:prSet/>
      <dgm:spPr/>
      <dgm:t>
        <a:bodyPr/>
        <a:lstStyle/>
        <a:p>
          <a:endParaRPr lang="en-US"/>
        </a:p>
      </dgm:t>
    </dgm:pt>
    <dgm:pt modelId="{8473CBAB-398B-4A3D-AE3A-BB151CC8BE6A}" type="sibTrans" cxnId="{DE5CB2BA-CC4B-4454-934C-31DE7D21C5BB}">
      <dgm:prSet/>
      <dgm:spPr/>
      <dgm:t>
        <a:bodyPr/>
        <a:lstStyle/>
        <a:p>
          <a:endParaRPr lang="en-US"/>
        </a:p>
      </dgm:t>
    </dgm:pt>
    <dgm:pt modelId="{80AA1C18-2554-4D05-8E4C-0065658796F7}">
      <dgm:prSet/>
      <dgm:spPr/>
      <dgm:t>
        <a:bodyPr/>
        <a:lstStyle/>
        <a:p>
          <a:r>
            <a:rPr lang="en-US" b="1" dirty="0"/>
            <a:t>Collect data of the trained mentors </a:t>
          </a:r>
          <a:r>
            <a:rPr lang="en-US" dirty="0"/>
            <a:t>in the province</a:t>
          </a:r>
        </a:p>
      </dgm:t>
    </dgm:pt>
    <dgm:pt modelId="{C06C81BD-D238-4CB3-96FE-4A54997AEE62}" type="parTrans" cxnId="{8EB9E636-1DDB-433D-B9F2-20D88DBE4771}">
      <dgm:prSet/>
      <dgm:spPr/>
      <dgm:t>
        <a:bodyPr/>
        <a:lstStyle/>
        <a:p>
          <a:endParaRPr lang="en-US"/>
        </a:p>
      </dgm:t>
    </dgm:pt>
    <dgm:pt modelId="{7B8B40A4-32F7-49CC-A40C-95BD94FEEA2C}" type="sibTrans" cxnId="{8EB9E636-1DDB-433D-B9F2-20D88DBE4771}">
      <dgm:prSet/>
      <dgm:spPr/>
      <dgm:t>
        <a:bodyPr/>
        <a:lstStyle/>
        <a:p>
          <a:endParaRPr lang="en-US"/>
        </a:p>
      </dgm:t>
    </dgm:pt>
    <dgm:pt modelId="{2657F97C-9586-4F93-ACF6-5BF9F571BFF6}">
      <dgm:prSet/>
      <dgm:spPr/>
      <dgm:t>
        <a:bodyPr/>
        <a:lstStyle/>
        <a:p>
          <a:r>
            <a:rPr lang="en-US" b="1" dirty="0"/>
            <a:t>Advocate NTIP </a:t>
          </a:r>
          <a:r>
            <a:rPr lang="en-US" dirty="0"/>
            <a:t>in the province</a:t>
          </a:r>
        </a:p>
      </dgm:t>
    </dgm:pt>
    <dgm:pt modelId="{5DBBFA83-6945-45DC-BFCE-5BD0FA22AC93}" type="parTrans" cxnId="{5178A864-C85B-4476-8A6C-7099D20EF588}">
      <dgm:prSet/>
      <dgm:spPr/>
      <dgm:t>
        <a:bodyPr/>
        <a:lstStyle/>
        <a:p>
          <a:endParaRPr lang="en-US"/>
        </a:p>
      </dgm:t>
    </dgm:pt>
    <dgm:pt modelId="{C5680EF6-7064-49C3-B5D8-FC34C28A116F}" type="sibTrans" cxnId="{5178A864-C85B-4476-8A6C-7099D20EF588}">
      <dgm:prSet/>
      <dgm:spPr/>
      <dgm:t>
        <a:bodyPr/>
        <a:lstStyle/>
        <a:p>
          <a:endParaRPr lang="en-US"/>
        </a:p>
      </dgm:t>
    </dgm:pt>
    <dgm:pt modelId="{375C4483-3EEF-476C-8438-9C28EF3970EF}">
      <dgm:prSet/>
      <dgm:spPr/>
      <dgm:t>
        <a:bodyPr/>
        <a:lstStyle/>
        <a:p>
          <a:r>
            <a:rPr lang="en-US" b="1" dirty="0"/>
            <a:t>Monitor and support </a:t>
          </a:r>
          <a:r>
            <a:rPr lang="en-US" dirty="0"/>
            <a:t>districts in the implementation of NTIP</a:t>
          </a:r>
        </a:p>
      </dgm:t>
    </dgm:pt>
    <dgm:pt modelId="{A398E0FF-4163-4B8A-9226-028B8212F6A0}" type="parTrans" cxnId="{3C28F0D8-853B-40BA-9F52-D6BE5976F426}">
      <dgm:prSet/>
      <dgm:spPr/>
      <dgm:t>
        <a:bodyPr/>
        <a:lstStyle/>
        <a:p>
          <a:endParaRPr lang="en-US"/>
        </a:p>
      </dgm:t>
    </dgm:pt>
    <dgm:pt modelId="{DA6F774B-2B5C-4942-90BB-D8911A14A2DE}" type="sibTrans" cxnId="{3C28F0D8-853B-40BA-9F52-D6BE5976F426}">
      <dgm:prSet/>
      <dgm:spPr/>
      <dgm:t>
        <a:bodyPr/>
        <a:lstStyle/>
        <a:p>
          <a:endParaRPr lang="en-US"/>
        </a:p>
      </dgm:t>
    </dgm:pt>
    <dgm:pt modelId="{3BDFDC72-C21B-4DF0-812F-C2C31D114EB5}">
      <dgm:prSet/>
      <dgm:spPr/>
      <dgm:t>
        <a:bodyPr/>
        <a:lstStyle/>
        <a:p>
          <a:r>
            <a:rPr lang="en-US" dirty="0"/>
            <a:t>Customise NTIP the school monitoring tools for reporting purpose by PED</a:t>
          </a:r>
        </a:p>
      </dgm:t>
    </dgm:pt>
    <dgm:pt modelId="{042F08D8-DBF5-4940-8208-C803AF44EE60}" type="parTrans" cxnId="{94F5D26F-1515-4F17-A1E2-77303BCF8281}">
      <dgm:prSet/>
      <dgm:spPr/>
      <dgm:t>
        <a:bodyPr/>
        <a:lstStyle/>
        <a:p>
          <a:endParaRPr lang="en-US"/>
        </a:p>
      </dgm:t>
    </dgm:pt>
    <dgm:pt modelId="{1F71A9A9-E5D4-40E3-B9A7-A709E8CDA182}" type="sibTrans" cxnId="{94F5D26F-1515-4F17-A1E2-77303BCF8281}">
      <dgm:prSet/>
      <dgm:spPr/>
      <dgm:t>
        <a:bodyPr/>
        <a:lstStyle/>
        <a:p>
          <a:endParaRPr lang="en-US"/>
        </a:p>
      </dgm:t>
    </dgm:pt>
    <dgm:pt modelId="{AC8D08BF-9EAA-4EE5-8A9C-4D18FB4812AE}">
      <dgm:prSet/>
      <dgm:spPr/>
      <dgm:t>
        <a:bodyPr/>
        <a:lstStyle/>
        <a:p>
          <a:r>
            <a:rPr lang="en-US" b="1" dirty="0"/>
            <a:t>Overseeing </a:t>
          </a:r>
          <a:r>
            <a:rPr lang="en-US" dirty="0"/>
            <a:t>the implementation and </a:t>
          </a:r>
          <a:r>
            <a:rPr lang="en-US" b="1" dirty="0"/>
            <a:t>REPORT</a:t>
          </a:r>
          <a:r>
            <a:rPr lang="en-US" dirty="0"/>
            <a:t> on the New Teacher Induction Programme</a:t>
          </a:r>
        </a:p>
      </dgm:t>
    </dgm:pt>
    <dgm:pt modelId="{25931EA7-1A46-4BCC-8B5D-B37E17164EA8}" type="parTrans" cxnId="{DB0D35B8-2545-433A-A997-B99A204A89B6}">
      <dgm:prSet/>
      <dgm:spPr/>
      <dgm:t>
        <a:bodyPr/>
        <a:lstStyle/>
        <a:p>
          <a:endParaRPr lang="en-US"/>
        </a:p>
      </dgm:t>
    </dgm:pt>
    <dgm:pt modelId="{3BB2482F-1856-4067-9B43-D728B8324131}" type="sibTrans" cxnId="{DB0D35B8-2545-433A-A997-B99A204A89B6}">
      <dgm:prSet/>
      <dgm:spPr/>
      <dgm:t>
        <a:bodyPr/>
        <a:lstStyle/>
        <a:p>
          <a:endParaRPr lang="en-US"/>
        </a:p>
      </dgm:t>
    </dgm:pt>
    <dgm:pt modelId="{13CE77FE-228A-4AC2-99D5-3292E9AC4AD9}" type="pres">
      <dgm:prSet presAssocID="{4B59C0A5-0E40-47F4-B219-F8BB731379C7}" presName="linear" presStyleCnt="0">
        <dgm:presLayoutVars>
          <dgm:animLvl val="lvl"/>
          <dgm:resizeHandles val="exact"/>
        </dgm:presLayoutVars>
      </dgm:prSet>
      <dgm:spPr/>
    </dgm:pt>
    <dgm:pt modelId="{0D178CAC-6888-4564-98A0-459DC6AF1095}" type="pres">
      <dgm:prSet presAssocID="{BCC453C0-8F64-4394-9971-1703ECC030A3}" presName="parentText" presStyleLbl="node1" presStyleIdx="0" presStyleCnt="11">
        <dgm:presLayoutVars>
          <dgm:chMax val="0"/>
          <dgm:bulletEnabled val="1"/>
        </dgm:presLayoutVars>
      </dgm:prSet>
      <dgm:spPr/>
    </dgm:pt>
    <dgm:pt modelId="{0B31E7CA-7DC3-4C22-A36C-E3CA9D8EFB80}" type="pres">
      <dgm:prSet presAssocID="{A0B7F896-DE6A-4218-B185-3D1DDDD58129}" presName="spacer" presStyleCnt="0"/>
      <dgm:spPr/>
    </dgm:pt>
    <dgm:pt modelId="{E3F905C3-F8B0-4F4B-9D61-6F379831762F}" type="pres">
      <dgm:prSet presAssocID="{6563AF0A-5F8F-4824-8B11-7409AEDAA465}" presName="parentText" presStyleLbl="node1" presStyleIdx="1" presStyleCnt="11">
        <dgm:presLayoutVars>
          <dgm:chMax val="0"/>
          <dgm:bulletEnabled val="1"/>
        </dgm:presLayoutVars>
      </dgm:prSet>
      <dgm:spPr/>
    </dgm:pt>
    <dgm:pt modelId="{F5FC2AB7-EBC8-4F8E-8D07-D7842CD0AA26}" type="pres">
      <dgm:prSet presAssocID="{85957D5E-919F-4C80-88AC-CC3B7BB34F13}" presName="spacer" presStyleCnt="0"/>
      <dgm:spPr/>
    </dgm:pt>
    <dgm:pt modelId="{B677BDCB-5600-41BE-9166-E5D8AEBCB318}" type="pres">
      <dgm:prSet presAssocID="{6DD05623-FCA4-43AD-906D-F97295F71731}" presName="parentText" presStyleLbl="node1" presStyleIdx="2" presStyleCnt="11">
        <dgm:presLayoutVars>
          <dgm:chMax val="0"/>
          <dgm:bulletEnabled val="1"/>
        </dgm:presLayoutVars>
      </dgm:prSet>
      <dgm:spPr/>
    </dgm:pt>
    <dgm:pt modelId="{D7E36131-2083-4455-8DD9-DC8AE88FF0EE}" type="pres">
      <dgm:prSet presAssocID="{7A08A535-4987-4F6D-9810-6A8242D0FF2D}" presName="spacer" presStyleCnt="0"/>
      <dgm:spPr/>
    </dgm:pt>
    <dgm:pt modelId="{AA665A86-91B6-424E-A4E7-6484E66B54FB}" type="pres">
      <dgm:prSet presAssocID="{DE37A79D-488A-4E09-A545-644D78B7D03D}" presName="parentText" presStyleLbl="node1" presStyleIdx="3" presStyleCnt="11">
        <dgm:presLayoutVars>
          <dgm:chMax val="0"/>
          <dgm:bulletEnabled val="1"/>
        </dgm:presLayoutVars>
      </dgm:prSet>
      <dgm:spPr/>
    </dgm:pt>
    <dgm:pt modelId="{247421E1-4758-49BD-878F-0EE50417D176}" type="pres">
      <dgm:prSet presAssocID="{7A8B6A42-AE86-4194-967E-819565256CFA}" presName="spacer" presStyleCnt="0"/>
      <dgm:spPr/>
    </dgm:pt>
    <dgm:pt modelId="{C463039F-2784-44D3-8CA8-DA4AA4A78E4D}" type="pres">
      <dgm:prSet presAssocID="{9FE931FE-A22D-40AE-AABF-5326079D47EF}" presName="parentText" presStyleLbl="node1" presStyleIdx="4" presStyleCnt="11">
        <dgm:presLayoutVars>
          <dgm:chMax val="0"/>
          <dgm:bulletEnabled val="1"/>
        </dgm:presLayoutVars>
      </dgm:prSet>
      <dgm:spPr/>
    </dgm:pt>
    <dgm:pt modelId="{E1CFF62A-2064-47E6-AEEB-ADD3CBBA45F7}" type="pres">
      <dgm:prSet presAssocID="{F769B869-04B6-4422-B0F7-6B32E9960EF5}" presName="spacer" presStyleCnt="0"/>
      <dgm:spPr/>
    </dgm:pt>
    <dgm:pt modelId="{77107141-6338-406E-B42E-06A60BDE06AF}" type="pres">
      <dgm:prSet presAssocID="{CD7684F3-61A8-49A0-B0CB-216C6460495C}" presName="parentText" presStyleLbl="node1" presStyleIdx="5" presStyleCnt="11">
        <dgm:presLayoutVars>
          <dgm:chMax val="0"/>
          <dgm:bulletEnabled val="1"/>
        </dgm:presLayoutVars>
      </dgm:prSet>
      <dgm:spPr/>
    </dgm:pt>
    <dgm:pt modelId="{058C6196-F8C9-4672-82E1-51330DBB7D0C}" type="pres">
      <dgm:prSet presAssocID="{8473CBAB-398B-4A3D-AE3A-BB151CC8BE6A}" presName="spacer" presStyleCnt="0"/>
      <dgm:spPr/>
    </dgm:pt>
    <dgm:pt modelId="{6EC5755A-70B1-411F-A637-BA47DF68456A}" type="pres">
      <dgm:prSet presAssocID="{80AA1C18-2554-4D05-8E4C-0065658796F7}" presName="parentText" presStyleLbl="node1" presStyleIdx="6" presStyleCnt="11">
        <dgm:presLayoutVars>
          <dgm:chMax val="0"/>
          <dgm:bulletEnabled val="1"/>
        </dgm:presLayoutVars>
      </dgm:prSet>
      <dgm:spPr/>
    </dgm:pt>
    <dgm:pt modelId="{83AFD8EF-1256-428B-BD37-816776C8EC11}" type="pres">
      <dgm:prSet presAssocID="{7B8B40A4-32F7-49CC-A40C-95BD94FEEA2C}" presName="spacer" presStyleCnt="0"/>
      <dgm:spPr/>
    </dgm:pt>
    <dgm:pt modelId="{300F8BAD-52AF-4CC1-8851-0BFA1CBE0CDF}" type="pres">
      <dgm:prSet presAssocID="{2657F97C-9586-4F93-ACF6-5BF9F571BFF6}" presName="parentText" presStyleLbl="node1" presStyleIdx="7" presStyleCnt="11">
        <dgm:presLayoutVars>
          <dgm:chMax val="0"/>
          <dgm:bulletEnabled val="1"/>
        </dgm:presLayoutVars>
      </dgm:prSet>
      <dgm:spPr/>
    </dgm:pt>
    <dgm:pt modelId="{3F6BF8D7-5AC5-402B-B2FD-EB3D4811C8E6}" type="pres">
      <dgm:prSet presAssocID="{C5680EF6-7064-49C3-B5D8-FC34C28A116F}" presName="spacer" presStyleCnt="0"/>
      <dgm:spPr/>
    </dgm:pt>
    <dgm:pt modelId="{5EF548A4-5488-4B54-834C-CFF2C822C708}" type="pres">
      <dgm:prSet presAssocID="{375C4483-3EEF-476C-8438-9C28EF3970EF}" presName="parentText" presStyleLbl="node1" presStyleIdx="8" presStyleCnt="11">
        <dgm:presLayoutVars>
          <dgm:chMax val="0"/>
          <dgm:bulletEnabled val="1"/>
        </dgm:presLayoutVars>
      </dgm:prSet>
      <dgm:spPr/>
    </dgm:pt>
    <dgm:pt modelId="{60704127-CE44-49C0-B4A0-7960EC41711C}" type="pres">
      <dgm:prSet presAssocID="{DA6F774B-2B5C-4942-90BB-D8911A14A2DE}" presName="spacer" presStyleCnt="0"/>
      <dgm:spPr/>
    </dgm:pt>
    <dgm:pt modelId="{0C31825D-8DDF-4F7D-B0D9-55B181B9D2BB}" type="pres">
      <dgm:prSet presAssocID="{3BDFDC72-C21B-4DF0-812F-C2C31D114EB5}" presName="parentText" presStyleLbl="node1" presStyleIdx="9" presStyleCnt="11">
        <dgm:presLayoutVars>
          <dgm:chMax val="0"/>
          <dgm:bulletEnabled val="1"/>
        </dgm:presLayoutVars>
      </dgm:prSet>
      <dgm:spPr/>
    </dgm:pt>
    <dgm:pt modelId="{AA4CE5E5-F021-4496-A8ED-94EADF71F34C}" type="pres">
      <dgm:prSet presAssocID="{1F71A9A9-E5D4-40E3-B9A7-A709E8CDA182}" presName="spacer" presStyleCnt="0"/>
      <dgm:spPr/>
    </dgm:pt>
    <dgm:pt modelId="{26A626D9-C985-4CFE-80EC-393E56481E3A}" type="pres">
      <dgm:prSet presAssocID="{AC8D08BF-9EAA-4EE5-8A9C-4D18FB4812AE}" presName="parentText" presStyleLbl="node1" presStyleIdx="10" presStyleCnt="11">
        <dgm:presLayoutVars>
          <dgm:chMax val="0"/>
          <dgm:bulletEnabled val="1"/>
        </dgm:presLayoutVars>
      </dgm:prSet>
      <dgm:spPr/>
    </dgm:pt>
  </dgm:ptLst>
  <dgm:cxnLst>
    <dgm:cxn modelId="{F432530D-8A60-43AF-AB13-FBD3892E0186}" type="presOf" srcId="{3BDFDC72-C21B-4DF0-812F-C2C31D114EB5}" destId="{0C31825D-8DDF-4F7D-B0D9-55B181B9D2BB}" srcOrd="0" destOrd="0" presId="urn:microsoft.com/office/officeart/2005/8/layout/vList2"/>
    <dgm:cxn modelId="{1C47F714-DD4A-41F0-81AC-0DB96D3165E4}" type="presOf" srcId="{2657F97C-9586-4F93-ACF6-5BF9F571BFF6}" destId="{300F8BAD-52AF-4CC1-8851-0BFA1CBE0CDF}" srcOrd="0" destOrd="0" presId="urn:microsoft.com/office/officeart/2005/8/layout/vList2"/>
    <dgm:cxn modelId="{9474BB15-8498-43E5-AEA2-6CD9ACDDB53F}" srcId="{4B59C0A5-0E40-47F4-B219-F8BB731379C7}" destId="{BCC453C0-8F64-4394-9971-1703ECC030A3}" srcOrd="0" destOrd="0" parTransId="{C3C17DF4-F31D-4D27-9DB8-45942A50E17D}" sibTransId="{A0B7F896-DE6A-4218-B185-3D1DDDD58129}"/>
    <dgm:cxn modelId="{D9889D1A-7C51-4DB1-84C7-A9AB717B820B}" srcId="{4B59C0A5-0E40-47F4-B219-F8BB731379C7}" destId="{6DD05623-FCA4-43AD-906D-F97295F71731}" srcOrd="2" destOrd="0" parTransId="{A39EB5B8-874A-40BA-853A-33446BC290E8}" sibTransId="{7A08A535-4987-4F6D-9810-6A8242D0FF2D}"/>
    <dgm:cxn modelId="{6B2EA01D-E9B4-40F7-A333-4F22C00EABC3}" type="presOf" srcId="{80AA1C18-2554-4D05-8E4C-0065658796F7}" destId="{6EC5755A-70B1-411F-A637-BA47DF68456A}" srcOrd="0" destOrd="0" presId="urn:microsoft.com/office/officeart/2005/8/layout/vList2"/>
    <dgm:cxn modelId="{96C34421-6CD0-4C55-AA69-A9A8E36A667A}" type="presOf" srcId="{AC8D08BF-9EAA-4EE5-8A9C-4D18FB4812AE}" destId="{26A626D9-C985-4CFE-80EC-393E56481E3A}" srcOrd="0" destOrd="0" presId="urn:microsoft.com/office/officeart/2005/8/layout/vList2"/>
    <dgm:cxn modelId="{8EB9E636-1DDB-433D-B9F2-20D88DBE4771}" srcId="{4B59C0A5-0E40-47F4-B219-F8BB731379C7}" destId="{80AA1C18-2554-4D05-8E4C-0065658796F7}" srcOrd="6" destOrd="0" parTransId="{C06C81BD-D238-4CB3-96FE-4A54997AEE62}" sibTransId="{7B8B40A4-32F7-49CC-A40C-95BD94FEEA2C}"/>
    <dgm:cxn modelId="{7C375E3F-4990-4252-88C1-3AB57BE65D92}" type="presOf" srcId="{375C4483-3EEF-476C-8438-9C28EF3970EF}" destId="{5EF548A4-5488-4B54-834C-CFF2C822C708}" srcOrd="0" destOrd="0" presId="urn:microsoft.com/office/officeart/2005/8/layout/vList2"/>
    <dgm:cxn modelId="{C58CDB5B-A238-4099-A346-F786691C44D9}" type="presOf" srcId="{BCC453C0-8F64-4394-9971-1703ECC030A3}" destId="{0D178CAC-6888-4564-98A0-459DC6AF1095}" srcOrd="0" destOrd="0" presId="urn:microsoft.com/office/officeart/2005/8/layout/vList2"/>
    <dgm:cxn modelId="{5178A864-C85B-4476-8A6C-7099D20EF588}" srcId="{4B59C0A5-0E40-47F4-B219-F8BB731379C7}" destId="{2657F97C-9586-4F93-ACF6-5BF9F571BFF6}" srcOrd="7" destOrd="0" parTransId="{5DBBFA83-6945-45DC-BFCE-5BD0FA22AC93}" sibTransId="{C5680EF6-7064-49C3-B5D8-FC34C28A116F}"/>
    <dgm:cxn modelId="{1A084A4B-A45B-4013-BEDA-F39E8FD7DEC8}" type="presOf" srcId="{DE37A79D-488A-4E09-A545-644D78B7D03D}" destId="{AA665A86-91B6-424E-A4E7-6484E66B54FB}" srcOrd="0" destOrd="0" presId="urn:microsoft.com/office/officeart/2005/8/layout/vList2"/>
    <dgm:cxn modelId="{94F5D26F-1515-4F17-A1E2-77303BCF8281}" srcId="{4B59C0A5-0E40-47F4-B219-F8BB731379C7}" destId="{3BDFDC72-C21B-4DF0-812F-C2C31D114EB5}" srcOrd="9" destOrd="0" parTransId="{042F08D8-DBF5-4940-8208-C803AF44EE60}" sibTransId="{1F71A9A9-E5D4-40E3-B9A7-A709E8CDA182}"/>
    <dgm:cxn modelId="{AFBA5A50-B3E0-41B9-8311-7332D8EDEE5D}" type="presOf" srcId="{6563AF0A-5F8F-4824-8B11-7409AEDAA465}" destId="{E3F905C3-F8B0-4F4B-9D61-6F379831762F}" srcOrd="0" destOrd="0" presId="urn:microsoft.com/office/officeart/2005/8/layout/vList2"/>
    <dgm:cxn modelId="{E93799A7-832F-42F6-9533-7E5ABE6CB7B3}" srcId="{4B59C0A5-0E40-47F4-B219-F8BB731379C7}" destId="{9FE931FE-A22D-40AE-AABF-5326079D47EF}" srcOrd="4" destOrd="0" parTransId="{A1BB1A26-AC7B-4520-82B4-BC370EDEC76F}" sibTransId="{F769B869-04B6-4422-B0F7-6B32E9960EF5}"/>
    <dgm:cxn modelId="{9B1D75B6-02A0-4F35-A9D0-BE8621FB8C72}" type="presOf" srcId="{4B59C0A5-0E40-47F4-B219-F8BB731379C7}" destId="{13CE77FE-228A-4AC2-99D5-3292E9AC4AD9}" srcOrd="0" destOrd="0" presId="urn:microsoft.com/office/officeart/2005/8/layout/vList2"/>
    <dgm:cxn modelId="{DB0D35B8-2545-433A-A997-B99A204A89B6}" srcId="{4B59C0A5-0E40-47F4-B219-F8BB731379C7}" destId="{AC8D08BF-9EAA-4EE5-8A9C-4D18FB4812AE}" srcOrd="10" destOrd="0" parTransId="{25931EA7-1A46-4BCC-8B5D-B37E17164EA8}" sibTransId="{3BB2482F-1856-4067-9B43-D728B8324131}"/>
    <dgm:cxn modelId="{72274DB9-0C2F-40A3-872A-DE4EFF2288A1}" srcId="{4B59C0A5-0E40-47F4-B219-F8BB731379C7}" destId="{DE37A79D-488A-4E09-A545-644D78B7D03D}" srcOrd="3" destOrd="0" parTransId="{8AA1D332-0212-4671-803B-1D7753AE8B3E}" sibTransId="{7A8B6A42-AE86-4194-967E-819565256CFA}"/>
    <dgm:cxn modelId="{DE5CB2BA-CC4B-4454-934C-31DE7D21C5BB}" srcId="{4B59C0A5-0E40-47F4-B219-F8BB731379C7}" destId="{CD7684F3-61A8-49A0-B0CB-216C6460495C}" srcOrd="5" destOrd="0" parTransId="{9E1DAB5D-F8B3-4108-9FB5-1F2388C855F5}" sibTransId="{8473CBAB-398B-4A3D-AE3A-BB151CC8BE6A}"/>
    <dgm:cxn modelId="{889589C7-5D25-4009-AACB-3CC671A31C4C}" type="presOf" srcId="{CD7684F3-61A8-49A0-B0CB-216C6460495C}" destId="{77107141-6338-406E-B42E-06A60BDE06AF}" srcOrd="0" destOrd="0" presId="urn:microsoft.com/office/officeart/2005/8/layout/vList2"/>
    <dgm:cxn modelId="{3C28F0D8-853B-40BA-9F52-D6BE5976F426}" srcId="{4B59C0A5-0E40-47F4-B219-F8BB731379C7}" destId="{375C4483-3EEF-476C-8438-9C28EF3970EF}" srcOrd="8" destOrd="0" parTransId="{A398E0FF-4163-4B8A-9226-028B8212F6A0}" sibTransId="{DA6F774B-2B5C-4942-90BB-D8911A14A2DE}"/>
    <dgm:cxn modelId="{FDF13EDF-4013-4FA2-B0B4-971018565FEF}" type="presOf" srcId="{9FE931FE-A22D-40AE-AABF-5326079D47EF}" destId="{C463039F-2784-44D3-8CA8-DA4AA4A78E4D}" srcOrd="0" destOrd="0" presId="urn:microsoft.com/office/officeart/2005/8/layout/vList2"/>
    <dgm:cxn modelId="{064E32EE-8D4F-47EE-850C-0D667F72B42C}" type="presOf" srcId="{6DD05623-FCA4-43AD-906D-F97295F71731}" destId="{B677BDCB-5600-41BE-9166-E5D8AEBCB318}" srcOrd="0" destOrd="0" presId="urn:microsoft.com/office/officeart/2005/8/layout/vList2"/>
    <dgm:cxn modelId="{444E04F4-14C4-4419-9D9D-1EC63D641C29}" srcId="{4B59C0A5-0E40-47F4-B219-F8BB731379C7}" destId="{6563AF0A-5F8F-4824-8B11-7409AEDAA465}" srcOrd="1" destOrd="0" parTransId="{81A89780-FD50-4B8E-AAAE-148DAF21CE21}" sibTransId="{85957D5E-919F-4C80-88AC-CC3B7BB34F13}"/>
    <dgm:cxn modelId="{71ED3949-AE14-420B-9910-C10AB33935B3}" type="presParOf" srcId="{13CE77FE-228A-4AC2-99D5-3292E9AC4AD9}" destId="{0D178CAC-6888-4564-98A0-459DC6AF1095}" srcOrd="0" destOrd="0" presId="urn:microsoft.com/office/officeart/2005/8/layout/vList2"/>
    <dgm:cxn modelId="{9841588C-F222-4B93-89A1-57B80A61330F}" type="presParOf" srcId="{13CE77FE-228A-4AC2-99D5-3292E9AC4AD9}" destId="{0B31E7CA-7DC3-4C22-A36C-E3CA9D8EFB80}" srcOrd="1" destOrd="0" presId="urn:microsoft.com/office/officeart/2005/8/layout/vList2"/>
    <dgm:cxn modelId="{28948B7E-E29C-4292-8196-C08E4B9A28BF}" type="presParOf" srcId="{13CE77FE-228A-4AC2-99D5-3292E9AC4AD9}" destId="{E3F905C3-F8B0-4F4B-9D61-6F379831762F}" srcOrd="2" destOrd="0" presId="urn:microsoft.com/office/officeart/2005/8/layout/vList2"/>
    <dgm:cxn modelId="{C00F9EB5-DEED-46F7-8B87-0E6639C13684}" type="presParOf" srcId="{13CE77FE-228A-4AC2-99D5-3292E9AC4AD9}" destId="{F5FC2AB7-EBC8-4F8E-8D07-D7842CD0AA26}" srcOrd="3" destOrd="0" presId="urn:microsoft.com/office/officeart/2005/8/layout/vList2"/>
    <dgm:cxn modelId="{B43033F9-ABB8-4969-9F27-9936A0DBBAD6}" type="presParOf" srcId="{13CE77FE-228A-4AC2-99D5-3292E9AC4AD9}" destId="{B677BDCB-5600-41BE-9166-E5D8AEBCB318}" srcOrd="4" destOrd="0" presId="urn:microsoft.com/office/officeart/2005/8/layout/vList2"/>
    <dgm:cxn modelId="{79B22FBA-5F68-401F-A55E-48DE2FFA1380}" type="presParOf" srcId="{13CE77FE-228A-4AC2-99D5-3292E9AC4AD9}" destId="{D7E36131-2083-4455-8DD9-DC8AE88FF0EE}" srcOrd="5" destOrd="0" presId="urn:microsoft.com/office/officeart/2005/8/layout/vList2"/>
    <dgm:cxn modelId="{1242A2F0-9D57-4C8A-8F16-8094806038F4}" type="presParOf" srcId="{13CE77FE-228A-4AC2-99D5-3292E9AC4AD9}" destId="{AA665A86-91B6-424E-A4E7-6484E66B54FB}" srcOrd="6" destOrd="0" presId="urn:microsoft.com/office/officeart/2005/8/layout/vList2"/>
    <dgm:cxn modelId="{6151C20C-AA7A-49B5-87D4-D87235A3CADB}" type="presParOf" srcId="{13CE77FE-228A-4AC2-99D5-3292E9AC4AD9}" destId="{247421E1-4758-49BD-878F-0EE50417D176}" srcOrd="7" destOrd="0" presId="urn:microsoft.com/office/officeart/2005/8/layout/vList2"/>
    <dgm:cxn modelId="{43367513-EA38-49D2-8A6D-C98031F6AA15}" type="presParOf" srcId="{13CE77FE-228A-4AC2-99D5-3292E9AC4AD9}" destId="{C463039F-2784-44D3-8CA8-DA4AA4A78E4D}" srcOrd="8" destOrd="0" presId="urn:microsoft.com/office/officeart/2005/8/layout/vList2"/>
    <dgm:cxn modelId="{D3D43858-828B-4AC9-9BB2-CB4EC2F82D61}" type="presParOf" srcId="{13CE77FE-228A-4AC2-99D5-3292E9AC4AD9}" destId="{E1CFF62A-2064-47E6-AEEB-ADD3CBBA45F7}" srcOrd="9" destOrd="0" presId="urn:microsoft.com/office/officeart/2005/8/layout/vList2"/>
    <dgm:cxn modelId="{8CA02CFB-A3C1-4492-AF74-4CD9FFC38477}" type="presParOf" srcId="{13CE77FE-228A-4AC2-99D5-3292E9AC4AD9}" destId="{77107141-6338-406E-B42E-06A60BDE06AF}" srcOrd="10" destOrd="0" presId="urn:microsoft.com/office/officeart/2005/8/layout/vList2"/>
    <dgm:cxn modelId="{80D09679-2455-44B3-982D-92E9221112CD}" type="presParOf" srcId="{13CE77FE-228A-4AC2-99D5-3292E9AC4AD9}" destId="{058C6196-F8C9-4672-82E1-51330DBB7D0C}" srcOrd="11" destOrd="0" presId="urn:microsoft.com/office/officeart/2005/8/layout/vList2"/>
    <dgm:cxn modelId="{590339D5-5B01-471B-8295-9341CB3DEC8C}" type="presParOf" srcId="{13CE77FE-228A-4AC2-99D5-3292E9AC4AD9}" destId="{6EC5755A-70B1-411F-A637-BA47DF68456A}" srcOrd="12" destOrd="0" presId="urn:microsoft.com/office/officeart/2005/8/layout/vList2"/>
    <dgm:cxn modelId="{A2695F28-5396-4911-A52E-BD56D7687E43}" type="presParOf" srcId="{13CE77FE-228A-4AC2-99D5-3292E9AC4AD9}" destId="{83AFD8EF-1256-428B-BD37-816776C8EC11}" srcOrd="13" destOrd="0" presId="urn:microsoft.com/office/officeart/2005/8/layout/vList2"/>
    <dgm:cxn modelId="{4BBBA3E9-44B5-4F91-A326-F3603056AE7B}" type="presParOf" srcId="{13CE77FE-228A-4AC2-99D5-3292E9AC4AD9}" destId="{300F8BAD-52AF-4CC1-8851-0BFA1CBE0CDF}" srcOrd="14" destOrd="0" presId="urn:microsoft.com/office/officeart/2005/8/layout/vList2"/>
    <dgm:cxn modelId="{2EF3BCE5-18A4-4BF5-AA06-4368CD81D6D6}" type="presParOf" srcId="{13CE77FE-228A-4AC2-99D5-3292E9AC4AD9}" destId="{3F6BF8D7-5AC5-402B-B2FD-EB3D4811C8E6}" srcOrd="15" destOrd="0" presId="urn:microsoft.com/office/officeart/2005/8/layout/vList2"/>
    <dgm:cxn modelId="{00035EB6-DF36-413D-8051-A7E8585BDD87}" type="presParOf" srcId="{13CE77FE-228A-4AC2-99D5-3292E9AC4AD9}" destId="{5EF548A4-5488-4B54-834C-CFF2C822C708}" srcOrd="16" destOrd="0" presId="urn:microsoft.com/office/officeart/2005/8/layout/vList2"/>
    <dgm:cxn modelId="{1995212B-CA6D-43A2-9077-D8FE6728ED84}" type="presParOf" srcId="{13CE77FE-228A-4AC2-99D5-3292E9AC4AD9}" destId="{60704127-CE44-49C0-B4A0-7960EC41711C}" srcOrd="17" destOrd="0" presId="urn:microsoft.com/office/officeart/2005/8/layout/vList2"/>
    <dgm:cxn modelId="{64CC0D21-05E5-4570-ADB8-0712B20A72F3}" type="presParOf" srcId="{13CE77FE-228A-4AC2-99D5-3292E9AC4AD9}" destId="{0C31825D-8DDF-4F7D-B0D9-55B181B9D2BB}" srcOrd="18" destOrd="0" presId="urn:microsoft.com/office/officeart/2005/8/layout/vList2"/>
    <dgm:cxn modelId="{B28E4253-600F-4F8C-891A-E9B887FE6B64}" type="presParOf" srcId="{13CE77FE-228A-4AC2-99D5-3292E9AC4AD9}" destId="{AA4CE5E5-F021-4496-A8ED-94EADF71F34C}" srcOrd="19" destOrd="0" presId="urn:microsoft.com/office/officeart/2005/8/layout/vList2"/>
    <dgm:cxn modelId="{269A9E96-2F81-40D5-9F55-A8BF3D63AB8B}" type="presParOf" srcId="{13CE77FE-228A-4AC2-99D5-3292E9AC4AD9}" destId="{26A626D9-C985-4CFE-80EC-393E56481E3A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2A602D-F628-4F7A-98F3-9E1237D23802}" type="doc">
      <dgm:prSet loTypeId="urn:microsoft.com/office/officeart/2005/8/layout/vList2" loCatId="list" qsTypeId="urn:microsoft.com/office/officeart/2005/8/quickstyle/simple5" qsCatId="simple" csTypeId="urn:microsoft.com/office/officeart/2005/8/colors/accent2_5" csCatId="accent2"/>
      <dgm:spPr/>
      <dgm:t>
        <a:bodyPr/>
        <a:lstStyle/>
        <a:p>
          <a:endParaRPr lang="en-US"/>
        </a:p>
      </dgm:t>
    </dgm:pt>
    <dgm:pt modelId="{F7CDEB6D-A0CF-4B95-890E-9079FC6D90E9}">
      <dgm:prSet/>
      <dgm:spPr/>
      <dgm:t>
        <a:bodyPr/>
        <a:lstStyle/>
        <a:p>
          <a:r>
            <a:rPr lang="en-US" dirty="0"/>
            <a:t>Identify selected schools for phase-in implementation</a:t>
          </a:r>
        </a:p>
      </dgm:t>
    </dgm:pt>
    <dgm:pt modelId="{B16C0B19-179F-4C0F-9C6A-CCC78F311E20}" type="parTrans" cxnId="{0E5C8E7B-2ACF-4CFC-82B7-1CACE667737D}">
      <dgm:prSet/>
      <dgm:spPr/>
      <dgm:t>
        <a:bodyPr/>
        <a:lstStyle/>
        <a:p>
          <a:endParaRPr lang="en-US"/>
        </a:p>
      </dgm:t>
    </dgm:pt>
    <dgm:pt modelId="{B6574F55-26D5-45C7-8D73-42EE2987A399}" type="sibTrans" cxnId="{0E5C8E7B-2ACF-4CFC-82B7-1CACE667737D}">
      <dgm:prSet/>
      <dgm:spPr/>
      <dgm:t>
        <a:bodyPr/>
        <a:lstStyle/>
        <a:p>
          <a:endParaRPr lang="en-US"/>
        </a:p>
      </dgm:t>
    </dgm:pt>
    <dgm:pt modelId="{79AC2A82-33BD-4451-96F0-99F6E591C9DA}">
      <dgm:prSet/>
      <dgm:spPr/>
      <dgm:t>
        <a:bodyPr/>
        <a:lstStyle/>
        <a:p>
          <a:r>
            <a:rPr lang="en-US" dirty="0"/>
            <a:t>Collect data of the new teachers in the District </a:t>
          </a:r>
        </a:p>
      </dgm:t>
    </dgm:pt>
    <dgm:pt modelId="{E4746F3F-6AD4-40CF-8D15-2195D9D9B909}" type="parTrans" cxnId="{DAF1CF89-D07C-4C73-8C8C-8EDC1156B08C}">
      <dgm:prSet/>
      <dgm:spPr/>
      <dgm:t>
        <a:bodyPr/>
        <a:lstStyle/>
        <a:p>
          <a:endParaRPr lang="en-US"/>
        </a:p>
      </dgm:t>
    </dgm:pt>
    <dgm:pt modelId="{8DEEB9E1-CD03-4861-B7D3-0B778D797623}" type="sibTrans" cxnId="{DAF1CF89-D07C-4C73-8C8C-8EDC1156B08C}">
      <dgm:prSet/>
      <dgm:spPr/>
      <dgm:t>
        <a:bodyPr/>
        <a:lstStyle/>
        <a:p>
          <a:endParaRPr lang="en-US"/>
        </a:p>
      </dgm:t>
    </dgm:pt>
    <dgm:pt modelId="{A3716DC7-4A6A-4A81-9219-BF457DF37AD2}">
      <dgm:prSet/>
      <dgm:spPr/>
      <dgm:t>
        <a:bodyPr/>
        <a:lstStyle/>
        <a:p>
          <a:r>
            <a:rPr lang="en-US"/>
            <a:t>Collect data of the trained mentors</a:t>
          </a:r>
        </a:p>
      </dgm:t>
    </dgm:pt>
    <dgm:pt modelId="{77020FC7-FF0D-4D7F-8D0E-CB9A07350885}" type="parTrans" cxnId="{862B995B-AED3-44E5-9338-EBCD1A0D699B}">
      <dgm:prSet/>
      <dgm:spPr/>
      <dgm:t>
        <a:bodyPr/>
        <a:lstStyle/>
        <a:p>
          <a:endParaRPr lang="en-US"/>
        </a:p>
      </dgm:t>
    </dgm:pt>
    <dgm:pt modelId="{C3004E6A-C6CE-4991-8764-7618DDB8F2D1}" type="sibTrans" cxnId="{862B995B-AED3-44E5-9338-EBCD1A0D699B}">
      <dgm:prSet/>
      <dgm:spPr/>
      <dgm:t>
        <a:bodyPr/>
        <a:lstStyle/>
        <a:p>
          <a:endParaRPr lang="en-US"/>
        </a:p>
      </dgm:t>
    </dgm:pt>
    <dgm:pt modelId="{3B21EFFD-C8E1-4A03-858C-39B383C2FBAE}">
      <dgm:prSet/>
      <dgm:spPr/>
      <dgm:t>
        <a:bodyPr/>
        <a:lstStyle/>
        <a:p>
          <a:r>
            <a:rPr lang="en-US" dirty="0"/>
            <a:t>Assist in identifying teachers that qualify as mentors for the district</a:t>
          </a:r>
        </a:p>
      </dgm:t>
    </dgm:pt>
    <dgm:pt modelId="{88E21D0A-8522-4B6C-A2B9-F74EDC9FD6E2}" type="parTrans" cxnId="{5AA08362-7CFE-43C8-B14E-05709D51D0E7}">
      <dgm:prSet/>
      <dgm:spPr/>
      <dgm:t>
        <a:bodyPr/>
        <a:lstStyle/>
        <a:p>
          <a:endParaRPr lang="en-US"/>
        </a:p>
      </dgm:t>
    </dgm:pt>
    <dgm:pt modelId="{72838496-6AA5-46C3-8EF8-60ADEA6EDD22}" type="sibTrans" cxnId="{5AA08362-7CFE-43C8-B14E-05709D51D0E7}">
      <dgm:prSet/>
      <dgm:spPr/>
      <dgm:t>
        <a:bodyPr/>
        <a:lstStyle/>
        <a:p>
          <a:endParaRPr lang="en-US"/>
        </a:p>
      </dgm:t>
    </dgm:pt>
    <dgm:pt modelId="{3E7D36C6-1BAC-40E2-AAB1-FB2D17F8FD88}">
      <dgm:prSet/>
      <dgm:spPr/>
      <dgm:t>
        <a:bodyPr/>
        <a:lstStyle/>
        <a:p>
          <a:r>
            <a:rPr lang="en-US"/>
            <a:t>Implement the NTIP in selected schools</a:t>
          </a:r>
        </a:p>
      </dgm:t>
    </dgm:pt>
    <dgm:pt modelId="{385EAB04-25E3-4B80-8E91-144B72CF1A86}" type="parTrans" cxnId="{1E8A769E-A2F4-46A5-90E9-CE64AF0423CA}">
      <dgm:prSet/>
      <dgm:spPr/>
      <dgm:t>
        <a:bodyPr/>
        <a:lstStyle/>
        <a:p>
          <a:endParaRPr lang="en-US"/>
        </a:p>
      </dgm:t>
    </dgm:pt>
    <dgm:pt modelId="{4171DC25-D831-4DB8-AEF0-58945EFD981F}" type="sibTrans" cxnId="{1E8A769E-A2F4-46A5-90E9-CE64AF0423CA}">
      <dgm:prSet/>
      <dgm:spPr/>
      <dgm:t>
        <a:bodyPr/>
        <a:lstStyle/>
        <a:p>
          <a:endParaRPr lang="en-US"/>
        </a:p>
      </dgm:t>
    </dgm:pt>
    <dgm:pt modelId="{08434575-A118-4135-8F5C-FE212B77DB17}">
      <dgm:prSet/>
      <dgm:spPr/>
      <dgm:t>
        <a:bodyPr/>
        <a:lstStyle/>
        <a:p>
          <a:r>
            <a:rPr lang="en-US"/>
            <a:t>Monitor and support implementation of NTIP</a:t>
          </a:r>
        </a:p>
      </dgm:t>
    </dgm:pt>
    <dgm:pt modelId="{5CE28BEC-48C1-4CFF-B9AE-32972E195F78}" type="parTrans" cxnId="{5F9AE041-570E-4938-89B6-2B0352B28388}">
      <dgm:prSet/>
      <dgm:spPr/>
      <dgm:t>
        <a:bodyPr/>
        <a:lstStyle/>
        <a:p>
          <a:endParaRPr lang="en-US"/>
        </a:p>
      </dgm:t>
    </dgm:pt>
    <dgm:pt modelId="{86BCEB18-49A7-4F1C-8BD5-C154B8DE35D1}" type="sibTrans" cxnId="{5F9AE041-570E-4938-89B6-2B0352B28388}">
      <dgm:prSet/>
      <dgm:spPr/>
      <dgm:t>
        <a:bodyPr/>
        <a:lstStyle/>
        <a:p>
          <a:endParaRPr lang="en-US"/>
        </a:p>
      </dgm:t>
    </dgm:pt>
    <dgm:pt modelId="{D7BD8C57-4211-4DDD-850E-6EEB72B1DD5E}">
      <dgm:prSet/>
      <dgm:spPr/>
      <dgm:t>
        <a:bodyPr/>
        <a:lstStyle/>
        <a:p>
          <a:r>
            <a:rPr lang="en-US"/>
            <a:t>On their routine monthly monitoring of schools (Add one of two questions on NTIP) </a:t>
          </a:r>
        </a:p>
      </dgm:t>
    </dgm:pt>
    <dgm:pt modelId="{7129DB78-ABE0-4F43-9098-D8B0E1962D09}" type="parTrans" cxnId="{5858C354-B4A8-4C30-914E-4B0ED77B0173}">
      <dgm:prSet/>
      <dgm:spPr/>
      <dgm:t>
        <a:bodyPr/>
        <a:lstStyle/>
        <a:p>
          <a:endParaRPr lang="en-US"/>
        </a:p>
      </dgm:t>
    </dgm:pt>
    <dgm:pt modelId="{7A1A533B-ADEB-4235-9D3F-B63B7EFF5504}" type="sibTrans" cxnId="{5858C354-B4A8-4C30-914E-4B0ED77B0173}">
      <dgm:prSet/>
      <dgm:spPr/>
      <dgm:t>
        <a:bodyPr/>
        <a:lstStyle/>
        <a:p>
          <a:endParaRPr lang="en-US"/>
        </a:p>
      </dgm:t>
    </dgm:pt>
    <dgm:pt modelId="{F3B6138A-CF93-416C-92E2-780E67C021E4}" type="pres">
      <dgm:prSet presAssocID="{6C2A602D-F628-4F7A-98F3-9E1237D23802}" presName="linear" presStyleCnt="0">
        <dgm:presLayoutVars>
          <dgm:animLvl val="lvl"/>
          <dgm:resizeHandles val="exact"/>
        </dgm:presLayoutVars>
      </dgm:prSet>
      <dgm:spPr/>
    </dgm:pt>
    <dgm:pt modelId="{8EC2D0CA-9C61-4CB7-99B7-EDF3ADBAB616}" type="pres">
      <dgm:prSet presAssocID="{F7CDEB6D-A0CF-4B95-890E-9079FC6D90E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CA472B5-9F09-47A8-94B5-BB2C73D19597}" type="pres">
      <dgm:prSet presAssocID="{B6574F55-26D5-45C7-8D73-42EE2987A399}" presName="spacer" presStyleCnt="0"/>
      <dgm:spPr/>
    </dgm:pt>
    <dgm:pt modelId="{1121D2A2-0FED-4837-81EC-90B7C16239E4}" type="pres">
      <dgm:prSet presAssocID="{79AC2A82-33BD-4451-96F0-99F6E591C9D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9D38CFA-84BD-4F54-BE61-D44B5558BB4A}" type="pres">
      <dgm:prSet presAssocID="{8DEEB9E1-CD03-4861-B7D3-0B778D797623}" presName="spacer" presStyleCnt="0"/>
      <dgm:spPr/>
    </dgm:pt>
    <dgm:pt modelId="{0A21E96C-6424-4A66-ABD6-915AC1AFCE42}" type="pres">
      <dgm:prSet presAssocID="{A3716DC7-4A6A-4A81-9219-BF457DF37AD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77F1EF1-93A4-445C-9006-88FF44E74576}" type="pres">
      <dgm:prSet presAssocID="{C3004E6A-C6CE-4991-8764-7618DDB8F2D1}" presName="spacer" presStyleCnt="0"/>
      <dgm:spPr/>
    </dgm:pt>
    <dgm:pt modelId="{EBCF0787-D733-4CF8-81DC-C06F7E98A8B2}" type="pres">
      <dgm:prSet presAssocID="{3B21EFFD-C8E1-4A03-858C-39B383C2FBA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50CA45EA-EFD0-4878-AF71-1516B5218111}" type="pres">
      <dgm:prSet presAssocID="{72838496-6AA5-46C3-8EF8-60ADEA6EDD22}" presName="spacer" presStyleCnt="0"/>
      <dgm:spPr/>
    </dgm:pt>
    <dgm:pt modelId="{883C2BA8-C14F-4688-B542-88894113D0DB}" type="pres">
      <dgm:prSet presAssocID="{3E7D36C6-1BAC-40E2-AAB1-FB2D17F8FD8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CD1B237E-93AB-4C2F-96EF-29F4E4F0E998}" type="pres">
      <dgm:prSet presAssocID="{4171DC25-D831-4DB8-AEF0-58945EFD981F}" presName="spacer" presStyleCnt="0"/>
      <dgm:spPr/>
    </dgm:pt>
    <dgm:pt modelId="{5CC2C22D-4248-4ABA-A7A4-82E48C673094}" type="pres">
      <dgm:prSet presAssocID="{08434575-A118-4135-8F5C-FE212B77DB17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99CB621-82AC-4A3D-AF36-9DAA894FF6CA}" type="pres">
      <dgm:prSet presAssocID="{86BCEB18-49A7-4F1C-8BD5-C154B8DE35D1}" presName="spacer" presStyleCnt="0"/>
      <dgm:spPr/>
    </dgm:pt>
    <dgm:pt modelId="{3158976B-62E3-4A56-9C0A-B3C572897EAC}" type="pres">
      <dgm:prSet presAssocID="{D7BD8C57-4211-4DDD-850E-6EEB72B1DD5E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0FBD9834-DACE-48BB-8B0D-CECEC223DAAF}" type="presOf" srcId="{F7CDEB6D-A0CF-4B95-890E-9079FC6D90E9}" destId="{8EC2D0CA-9C61-4CB7-99B7-EDF3ADBAB616}" srcOrd="0" destOrd="0" presId="urn:microsoft.com/office/officeart/2005/8/layout/vList2"/>
    <dgm:cxn modelId="{8F18DE38-2334-45C9-9703-E838152D7010}" type="presOf" srcId="{A3716DC7-4A6A-4A81-9219-BF457DF37AD2}" destId="{0A21E96C-6424-4A66-ABD6-915AC1AFCE42}" srcOrd="0" destOrd="0" presId="urn:microsoft.com/office/officeart/2005/8/layout/vList2"/>
    <dgm:cxn modelId="{862B995B-AED3-44E5-9338-EBCD1A0D699B}" srcId="{6C2A602D-F628-4F7A-98F3-9E1237D23802}" destId="{A3716DC7-4A6A-4A81-9219-BF457DF37AD2}" srcOrd="2" destOrd="0" parTransId="{77020FC7-FF0D-4D7F-8D0E-CB9A07350885}" sibTransId="{C3004E6A-C6CE-4991-8764-7618DDB8F2D1}"/>
    <dgm:cxn modelId="{4CAF9F5E-10E5-4BED-8426-7BC6F0C40D0B}" type="presOf" srcId="{79AC2A82-33BD-4451-96F0-99F6E591C9DA}" destId="{1121D2A2-0FED-4837-81EC-90B7C16239E4}" srcOrd="0" destOrd="0" presId="urn:microsoft.com/office/officeart/2005/8/layout/vList2"/>
    <dgm:cxn modelId="{5F9AE041-570E-4938-89B6-2B0352B28388}" srcId="{6C2A602D-F628-4F7A-98F3-9E1237D23802}" destId="{08434575-A118-4135-8F5C-FE212B77DB17}" srcOrd="5" destOrd="0" parTransId="{5CE28BEC-48C1-4CFF-B9AE-32972E195F78}" sibTransId="{86BCEB18-49A7-4F1C-8BD5-C154B8DE35D1}"/>
    <dgm:cxn modelId="{5AA08362-7CFE-43C8-B14E-05709D51D0E7}" srcId="{6C2A602D-F628-4F7A-98F3-9E1237D23802}" destId="{3B21EFFD-C8E1-4A03-858C-39B383C2FBAE}" srcOrd="3" destOrd="0" parTransId="{88E21D0A-8522-4B6C-A2B9-F74EDC9FD6E2}" sibTransId="{72838496-6AA5-46C3-8EF8-60ADEA6EDD22}"/>
    <dgm:cxn modelId="{5858C354-B4A8-4C30-914E-4B0ED77B0173}" srcId="{6C2A602D-F628-4F7A-98F3-9E1237D23802}" destId="{D7BD8C57-4211-4DDD-850E-6EEB72B1DD5E}" srcOrd="6" destOrd="0" parTransId="{7129DB78-ABE0-4F43-9098-D8B0E1962D09}" sibTransId="{7A1A533B-ADEB-4235-9D3F-B63B7EFF5504}"/>
    <dgm:cxn modelId="{0E5C8E7B-2ACF-4CFC-82B7-1CACE667737D}" srcId="{6C2A602D-F628-4F7A-98F3-9E1237D23802}" destId="{F7CDEB6D-A0CF-4B95-890E-9079FC6D90E9}" srcOrd="0" destOrd="0" parTransId="{B16C0B19-179F-4C0F-9C6A-CCC78F311E20}" sibTransId="{B6574F55-26D5-45C7-8D73-42EE2987A399}"/>
    <dgm:cxn modelId="{DAF1CF89-D07C-4C73-8C8C-8EDC1156B08C}" srcId="{6C2A602D-F628-4F7A-98F3-9E1237D23802}" destId="{79AC2A82-33BD-4451-96F0-99F6E591C9DA}" srcOrd="1" destOrd="0" parTransId="{E4746F3F-6AD4-40CF-8D15-2195D9D9B909}" sibTransId="{8DEEB9E1-CD03-4861-B7D3-0B778D797623}"/>
    <dgm:cxn modelId="{7BE9528C-1744-4362-8F40-C9601D48F190}" type="presOf" srcId="{08434575-A118-4135-8F5C-FE212B77DB17}" destId="{5CC2C22D-4248-4ABA-A7A4-82E48C673094}" srcOrd="0" destOrd="0" presId="urn:microsoft.com/office/officeart/2005/8/layout/vList2"/>
    <dgm:cxn modelId="{1E8A769E-A2F4-46A5-90E9-CE64AF0423CA}" srcId="{6C2A602D-F628-4F7A-98F3-9E1237D23802}" destId="{3E7D36C6-1BAC-40E2-AAB1-FB2D17F8FD88}" srcOrd="4" destOrd="0" parTransId="{385EAB04-25E3-4B80-8E91-144B72CF1A86}" sibTransId="{4171DC25-D831-4DB8-AEF0-58945EFD981F}"/>
    <dgm:cxn modelId="{584E9CB3-A2DD-46F3-B8B2-D58B242F50F3}" type="presOf" srcId="{3E7D36C6-1BAC-40E2-AAB1-FB2D17F8FD88}" destId="{883C2BA8-C14F-4688-B542-88894113D0DB}" srcOrd="0" destOrd="0" presId="urn:microsoft.com/office/officeart/2005/8/layout/vList2"/>
    <dgm:cxn modelId="{9CB424D3-4FA9-4B51-AAC2-1020817D9524}" type="presOf" srcId="{3B21EFFD-C8E1-4A03-858C-39B383C2FBAE}" destId="{EBCF0787-D733-4CF8-81DC-C06F7E98A8B2}" srcOrd="0" destOrd="0" presId="urn:microsoft.com/office/officeart/2005/8/layout/vList2"/>
    <dgm:cxn modelId="{E3B258D9-E000-4289-B5B4-975BD24420CF}" type="presOf" srcId="{D7BD8C57-4211-4DDD-850E-6EEB72B1DD5E}" destId="{3158976B-62E3-4A56-9C0A-B3C572897EAC}" srcOrd="0" destOrd="0" presId="urn:microsoft.com/office/officeart/2005/8/layout/vList2"/>
    <dgm:cxn modelId="{E086BEF1-5CC2-4A4F-8EF9-A857CBFB4D78}" type="presOf" srcId="{6C2A602D-F628-4F7A-98F3-9E1237D23802}" destId="{F3B6138A-CF93-416C-92E2-780E67C021E4}" srcOrd="0" destOrd="0" presId="urn:microsoft.com/office/officeart/2005/8/layout/vList2"/>
    <dgm:cxn modelId="{0B482364-0EE6-4391-A5F6-8BB471B4D039}" type="presParOf" srcId="{F3B6138A-CF93-416C-92E2-780E67C021E4}" destId="{8EC2D0CA-9C61-4CB7-99B7-EDF3ADBAB616}" srcOrd="0" destOrd="0" presId="urn:microsoft.com/office/officeart/2005/8/layout/vList2"/>
    <dgm:cxn modelId="{AF0099DB-5B31-48BE-9658-CB2751D13102}" type="presParOf" srcId="{F3B6138A-CF93-416C-92E2-780E67C021E4}" destId="{BCA472B5-9F09-47A8-94B5-BB2C73D19597}" srcOrd="1" destOrd="0" presId="urn:microsoft.com/office/officeart/2005/8/layout/vList2"/>
    <dgm:cxn modelId="{4D9A3CE5-34A5-4F8E-8456-D14005D92D7A}" type="presParOf" srcId="{F3B6138A-CF93-416C-92E2-780E67C021E4}" destId="{1121D2A2-0FED-4837-81EC-90B7C16239E4}" srcOrd="2" destOrd="0" presId="urn:microsoft.com/office/officeart/2005/8/layout/vList2"/>
    <dgm:cxn modelId="{E3A3D261-A5FD-433D-8D43-32DBA5B45683}" type="presParOf" srcId="{F3B6138A-CF93-416C-92E2-780E67C021E4}" destId="{29D38CFA-84BD-4F54-BE61-D44B5558BB4A}" srcOrd="3" destOrd="0" presId="urn:microsoft.com/office/officeart/2005/8/layout/vList2"/>
    <dgm:cxn modelId="{028E2E67-9387-4C61-85AA-0065D0C71E1F}" type="presParOf" srcId="{F3B6138A-CF93-416C-92E2-780E67C021E4}" destId="{0A21E96C-6424-4A66-ABD6-915AC1AFCE42}" srcOrd="4" destOrd="0" presId="urn:microsoft.com/office/officeart/2005/8/layout/vList2"/>
    <dgm:cxn modelId="{794366C8-E8D7-45D3-97EA-E48586CD358D}" type="presParOf" srcId="{F3B6138A-CF93-416C-92E2-780E67C021E4}" destId="{E77F1EF1-93A4-445C-9006-88FF44E74576}" srcOrd="5" destOrd="0" presId="urn:microsoft.com/office/officeart/2005/8/layout/vList2"/>
    <dgm:cxn modelId="{6A90F946-A565-4F06-8677-8F3696305913}" type="presParOf" srcId="{F3B6138A-CF93-416C-92E2-780E67C021E4}" destId="{EBCF0787-D733-4CF8-81DC-C06F7E98A8B2}" srcOrd="6" destOrd="0" presId="urn:microsoft.com/office/officeart/2005/8/layout/vList2"/>
    <dgm:cxn modelId="{294BF97B-CC36-4632-912E-A65DD713A057}" type="presParOf" srcId="{F3B6138A-CF93-416C-92E2-780E67C021E4}" destId="{50CA45EA-EFD0-4878-AF71-1516B5218111}" srcOrd="7" destOrd="0" presId="urn:microsoft.com/office/officeart/2005/8/layout/vList2"/>
    <dgm:cxn modelId="{399EF986-8924-4395-A348-33A88D129CC9}" type="presParOf" srcId="{F3B6138A-CF93-416C-92E2-780E67C021E4}" destId="{883C2BA8-C14F-4688-B542-88894113D0DB}" srcOrd="8" destOrd="0" presId="urn:microsoft.com/office/officeart/2005/8/layout/vList2"/>
    <dgm:cxn modelId="{1CFF9A39-5424-4947-983E-72A1F4EAE116}" type="presParOf" srcId="{F3B6138A-CF93-416C-92E2-780E67C021E4}" destId="{CD1B237E-93AB-4C2F-96EF-29F4E4F0E998}" srcOrd="9" destOrd="0" presId="urn:microsoft.com/office/officeart/2005/8/layout/vList2"/>
    <dgm:cxn modelId="{996BEE0E-5880-409F-B359-D0E92158A8E2}" type="presParOf" srcId="{F3B6138A-CF93-416C-92E2-780E67C021E4}" destId="{5CC2C22D-4248-4ABA-A7A4-82E48C673094}" srcOrd="10" destOrd="0" presId="urn:microsoft.com/office/officeart/2005/8/layout/vList2"/>
    <dgm:cxn modelId="{42CBB0B2-2130-4840-ABED-AF4552B0D59B}" type="presParOf" srcId="{F3B6138A-CF93-416C-92E2-780E67C021E4}" destId="{299CB621-82AC-4A3D-AF36-9DAA894FF6CA}" srcOrd="11" destOrd="0" presId="urn:microsoft.com/office/officeart/2005/8/layout/vList2"/>
    <dgm:cxn modelId="{3F9BAB25-146E-40E8-8659-389109EC32D1}" type="presParOf" srcId="{F3B6138A-CF93-416C-92E2-780E67C021E4}" destId="{3158976B-62E3-4A56-9C0A-B3C572897EAC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A92EF8-2BCD-493A-B04F-AD48AB258E5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7C158AD-ECE9-4CB4-A4ED-7F77CFDB5DFF}">
      <dgm:prSet/>
      <dgm:spPr/>
      <dgm:t>
        <a:bodyPr/>
        <a:lstStyle/>
        <a:p>
          <a:r>
            <a:rPr lang="en-US" b="1" dirty="0"/>
            <a:t>Responsible for professional management</a:t>
          </a:r>
          <a:r>
            <a:rPr lang="en-US" dirty="0"/>
            <a:t>, leadership as well as development as outlined in </a:t>
          </a:r>
          <a:r>
            <a:rPr lang="en-US" b="1" dirty="0"/>
            <a:t>PAM </a:t>
          </a:r>
        </a:p>
      </dgm:t>
    </dgm:pt>
    <dgm:pt modelId="{8E870C1A-BFB1-4BE9-BCCB-6838A342EAC7}" type="parTrans" cxnId="{052F857C-6D5F-44E5-B9DD-0B434FFC9C96}">
      <dgm:prSet/>
      <dgm:spPr/>
      <dgm:t>
        <a:bodyPr/>
        <a:lstStyle/>
        <a:p>
          <a:endParaRPr lang="en-US"/>
        </a:p>
      </dgm:t>
    </dgm:pt>
    <dgm:pt modelId="{11642FB7-75F3-40D5-A9C8-F9AEB34E8C6A}" type="sibTrans" cxnId="{052F857C-6D5F-44E5-B9DD-0B434FFC9C96}">
      <dgm:prSet/>
      <dgm:spPr/>
      <dgm:t>
        <a:bodyPr/>
        <a:lstStyle/>
        <a:p>
          <a:endParaRPr lang="en-US"/>
        </a:p>
      </dgm:t>
    </dgm:pt>
    <dgm:pt modelId="{9FB16836-FA05-4031-B66A-55580A3BA193}">
      <dgm:prSet/>
      <dgm:spPr/>
      <dgm:t>
        <a:bodyPr/>
        <a:lstStyle/>
        <a:p>
          <a:r>
            <a:rPr lang="en-US" b="1" dirty="0"/>
            <a:t>Report</a:t>
          </a:r>
          <a:r>
            <a:rPr lang="en-US" dirty="0"/>
            <a:t> to the circuit manager about the newly appointed teachers – identify newly qualified teachers from the teachers that arrived </a:t>
          </a:r>
        </a:p>
      </dgm:t>
    </dgm:pt>
    <dgm:pt modelId="{AE89972D-537B-4DB2-B050-209C1AB9692D}" type="parTrans" cxnId="{BEDD896D-5CCB-4DFC-896E-21B970EF5F22}">
      <dgm:prSet/>
      <dgm:spPr/>
      <dgm:t>
        <a:bodyPr/>
        <a:lstStyle/>
        <a:p>
          <a:endParaRPr lang="en-US"/>
        </a:p>
      </dgm:t>
    </dgm:pt>
    <dgm:pt modelId="{4563DE28-E558-411A-A62C-131E771ACE2B}" type="sibTrans" cxnId="{BEDD896D-5CCB-4DFC-896E-21B970EF5F22}">
      <dgm:prSet/>
      <dgm:spPr/>
      <dgm:t>
        <a:bodyPr/>
        <a:lstStyle/>
        <a:p>
          <a:endParaRPr lang="en-US"/>
        </a:p>
      </dgm:t>
    </dgm:pt>
    <dgm:pt modelId="{7AD663E7-CBB0-4D8D-B4E4-5584DB8AE752}">
      <dgm:prSet/>
      <dgm:spPr/>
      <dgm:t>
        <a:bodyPr/>
        <a:lstStyle/>
        <a:p>
          <a:r>
            <a:rPr lang="en-US" dirty="0"/>
            <a:t>Classify the </a:t>
          </a:r>
          <a:r>
            <a:rPr lang="en-US" b="1" dirty="0"/>
            <a:t>new teachers</a:t>
          </a:r>
          <a:r>
            <a:rPr lang="en-US" dirty="0"/>
            <a:t>– as per transfer, newly qualified</a:t>
          </a:r>
        </a:p>
        <a:p>
          <a:r>
            <a:rPr lang="en-US" dirty="0"/>
            <a:t>Explain the purpose of NTIP to the school principals</a:t>
          </a:r>
        </a:p>
      </dgm:t>
    </dgm:pt>
    <dgm:pt modelId="{2B39BF4E-9D1F-4923-8689-563BB2E973C1}" type="parTrans" cxnId="{AEB3ECCF-A3F1-4715-9904-943F7E5214E0}">
      <dgm:prSet/>
      <dgm:spPr/>
      <dgm:t>
        <a:bodyPr/>
        <a:lstStyle/>
        <a:p>
          <a:endParaRPr lang="en-US"/>
        </a:p>
      </dgm:t>
    </dgm:pt>
    <dgm:pt modelId="{C2BA3395-853B-4241-BB78-41D2B837D62B}" type="sibTrans" cxnId="{AEB3ECCF-A3F1-4715-9904-943F7E5214E0}">
      <dgm:prSet/>
      <dgm:spPr/>
      <dgm:t>
        <a:bodyPr/>
        <a:lstStyle/>
        <a:p>
          <a:endParaRPr lang="en-US"/>
        </a:p>
      </dgm:t>
    </dgm:pt>
    <dgm:pt modelId="{D45FC4E2-D7B9-46CB-9063-B586D651DB31}">
      <dgm:prSet/>
      <dgm:spPr/>
      <dgm:t>
        <a:bodyPr/>
        <a:lstStyle/>
        <a:p>
          <a:r>
            <a:rPr lang="en-US" b="1" dirty="0"/>
            <a:t>Assign or allocate a mentor </a:t>
          </a:r>
          <a:r>
            <a:rPr lang="en-US" dirty="0"/>
            <a:t>to new qualified teacher/s provide support to the whole process. </a:t>
          </a:r>
        </a:p>
      </dgm:t>
    </dgm:pt>
    <dgm:pt modelId="{9A9ED04A-0CEC-4960-9FF3-069CB1DF3C02}" type="parTrans" cxnId="{F5C7D39B-CD63-4484-9A06-88F346281E50}">
      <dgm:prSet/>
      <dgm:spPr/>
      <dgm:t>
        <a:bodyPr/>
        <a:lstStyle/>
        <a:p>
          <a:endParaRPr lang="en-US"/>
        </a:p>
      </dgm:t>
    </dgm:pt>
    <dgm:pt modelId="{AFF4B14A-8B12-4AB8-A98D-6DDDD4DBB3D1}" type="sibTrans" cxnId="{F5C7D39B-CD63-4484-9A06-88F346281E50}">
      <dgm:prSet/>
      <dgm:spPr/>
      <dgm:t>
        <a:bodyPr/>
        <a:lstStyle/>
        <a:p>
          <a:endParaRPr lang="en-US"/>
        </a:p>
      </dgm:t>
    </dgm:pt>
    <dgm:pt modelId="{011F235B-0D60-4F23-AB6B-16D3A449BBC6}">
      <dgm:prSet/>
      <dgm:spPr/>
      <dgm:t>
        <a:bodyPr/>
        <a:lstStyle/>
        <a:p>
          <a:r>
            <a:rPr lang="en-US" dirty="0"/>
            <a:t>Ensures that appointed teachers are </a:t>
          </a:r>
          <a:r>
            <a:rPr lang="en-US" b="1" dirty="0"/>
            <a:t>vetted</a:t>
          </a:r>
        </a:p>
        <a:p>
          <a:r>
            <a:rPr lang="en-US" dirty="0"/>
            <a:t>Ensures that new teachers </a:t>
          </a:r>
          <a:r>
            <a:rPr lang="en-US" b="1" dirty="0"/>
            <a:t>accessed DBE-VVOB material </a:t>
          </a:r>
          <a:r>
            <a:rPr lang="en-US" dirty="0"/>
            <a:t>for NTIP</a:t>
          </a:r>
        </a:p>
      </dgm:t>
    </dgm:pt>
    <dgm:pt modelId="{B36CA8A3-558F-4DD8-B849-2DB1F18E5A7E}" type="parTrans" cxnId="{56F01933-0853-47F1-A125-A6CEAB62841E}">
      <dgm:prSet/>
      <dgm:spPr/>
      <dgm:t>
        <a:bodyPr/>
        <a:lstStyle/>
        <a:p>
          <a:endParaRPr lang="en-US"/>
        </a:p>
      </dgm:t>
    </dgm:pt>
    <dgm:pt modelId="{B15153BA-465C-4F7D-BD83-D367C2CD256D}" type="sibTrans" cxnId="{56F01933-0853-47F1-A125-A6CEAB62841E}">
      <dgm:prSet/>
      <dgm:spPr/>
      <dgm:t>
        <a:bodyPr/>
        <a:lstStyle/>
        <a:p>
          <a:endParaRPr lang="en-US"/>
        </a:p>
      </dgm:t>
    </dgm:pt>
    <dgm:pt modelId="{EE84C754-75FB-46D8-9D76-3F65D15CD2B4}">
      <dgm:prSet/>
      <dgm:spPr/>
      <dgm:t>
        <a:bodyPr/>
        <a:lstStyle/>
        <a:p>
          <a:r>
            <a:rPr lang="en-US"/>
            <a:t>Provide continuous support for both mentors and mentees</a:t>
          </a:r>
        </a:p>
      </dgm:t>
    </dgm:pt>
    <dgm:pt modelId="{AC241D91-F839-4FAD-9919-FB41D5775F7A}" type="parTrans" cxnId="{4DF43AA7-550B-43A6-B299-70B2342C993A}">
      <dgm:prSet/>
      <dgm:spPr/>
      <dgm:t>
        <a:bodyPr/>
        <a:lstStyle/>
        <a:p>
          <a:endParaRPr lang="en-US"/>
        </a:p>
      </dgm:t>
    </dgm:pt>
    <dgm:pt modelId="{3D1B948F-95C3-4CC2-B58E-D4EFD3B00860}" type="sibTrans" cxnId="{4DF43AA7-550B-43A6-B299-70B2342C993A}">
      <dgm:prSet/>
      <dgm:spPr/>
      <dgm:t>
        <a:bodyPr/>
        <a:lstStyle/>
        <a:p>
          <a:endParaRPr lang="en-US"/>
        </a:p>
      </dgm:t>
    </dgm:pt>
    <dgm:pt modelId="{FB04D427-3E42-467D-84A7-0C70D4F9C5F4}">
      <dgm:prSet/>
      <dgm:spPr/>
      <dgm:t>
        <a:bodyPr/>
        <a:lstStyle/>
        <a:p>
          <a:r>
            <a:rPr lang="en-US" dirty="0"/>
            <a:t>Ensures that new teachers </a:t>
          </a:r>
          <a:r>
            <a:rPr lang="en-US" b="1" dirty="0"/>
            <a:t>accessed DBE-VVOB material </a:t>
          </a:r>
          <a:r>
            <a:rPr lang="en-US" dirty="0"/>
            <a:t>for NTIP</a:t>
          </a:r>
        </a:p>
        <a:p>
          <a:r>
            <a:rPr lang="en-US" dirty="0"/>
            <a:t>Provide orientation to the newly qualified teachers and newly appointed teachers (school ethos, culture, rules, official hours, </a:t>
          </a:r>
          <a:r>
            <a:rPr lang="en-US" dirty="0" err="1"/>
            <a:t>etc</a:t>
          </a:r>
          <a:r>
            <a:rPr lang="en-US" dirty="0"/>
            <a:t>) </a:t>
          </a:r>
        </a:p>
      </dgm:t>
    </dgm:pt>
    <dgm:pt modelId="{F86E163F-DE18-4C67-BAF5-EEC304D26405}" type="parTrans" cxnId="{7D7B85CD-49D2-4B06-9CB2-0C5391E61665}">
      <dgm:prSet/>
      <dgm:spPr/>
      <dgm:t>
        <a:bodyPr/>
        <a:lstStyle/>
        <a:p>
          <a:endParaRPr lang="en-US"/>
        </a:p>
      </dgm:t>
    </dgm:pt>
    <dgm:pt modelId="{683B2917-4615-40EA-93C3-311BCDF659BC}" type="sibTrans" cxnId="{7D7B85CD-49D2-4B06-9CB2-0C5391E61665}">
      <dgm:prSet/>
      <dgm:spPr/>
      <dgm:t>
        <a:bodyPr/>
        <a:lstStyle/>
        <a:p>
          <a:endParaRPr lang="en-US"/>
        </a:p>
      </dgm:t>
    </dgm:pt>
    <dgm:pt modelId="{06D1B187-7C06-41AA-A53F-2EAB882DEC4F}" type="pres">
      <dgm:prSet presAssocID="{A8A92EF8-2BCD-493A-B04F-AD48AB258E5A}" presName="root" presStyleCnt="0">
        <dgm:presLayoutVars>
          <dgm:dir/>
          <dgm:resizeHandles val="exact"/>
        </dgm:presLayoutVars>
      </dgm:prSet>
      <dgm:spPr/>
    </dgm:pt>
    <dgm:pt modelId="{FB4CE9EF-8372-4EFD-AB9E-5911276C94F4}" type="pres">
      <dgm:prSet presAssocID="{77C158AD-ECE9-4CB4-A4ED-7F77CFDB5DFF}" presName="compNode" presStyleCnt="0"/>
      <dgm:spPr/>
    </dgm:pt>
    <dgm:pt modelId="{A8DC886A-9E13-4BBB-A4BA-68F8358A7562}" type="pres">
      <dgm:prSet presAssocID="{77C158AD-ECE9-4CB4-A4ED-7F77CFDB5DFF}" presName="bgRect" presStyleLbl="bgShp" presStyleIdx="0" presStyleCnt="7" custLinFactNeighborX="1190" custLinFactNeighborY="8585"/>
      <dgm:spPr/>
    </dgm:pt>
    <dgm:pt modelId="{CC183BD5-A5CF-4F6E-BB7D-3A3D1E33F9C0}" type="pres">
      <dgm:prSet presAssocID="{77C158AD-ECE9-4CB4-A4ED-7F77CFDB5DFF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4FD03809-C113-45F2-BAA8-14A460043ED2}" type="pres">
      <dgm:prSet presAssocID="{77C158AD-ECE9-4CB4-A4ED-7F77CFDB5DFF}" presName="spaceRect" presStyleCnt="0"/>
      <dgm:spPr/>
    </dgm:pt>
    <dgm:pt modelId="{A8A10FC0-650F-40D8-BF08-60DBD23C8942}" type="pres">
      <dgm:prSet presAssocID="{77C158AD-ECE9-4CB4-A4ED-7F77CFDB5DFF}" presName="parTx" presStyleLbl="revTx" presStyleIdx="0" presStyleCnt="7">
        <dgm:presLayoutVars>
          <dgm:chMax val="0"/>
          <dgm:chPref val="0"/>
        </dgm:presLayoutVars>
      </dgm:prSet>
      <dgm:spPr/>
    </dgm:pt>
    <dgm:pt modelId="{5CC2E37E-CE3A-4DF5-831D-B17FE5194AF3}" type="pres">
      <dgm:prSet presAssocID="{11642FB7-75F3-40D5-A9C8-F9AEB34E8C6A}" presName="sibTrans" presStyleCnt="0"/>
      <dgm:spPr/>
    </dgm:pt>
    <dgm:pt modelId="{260ADFEC-856D-4CB9-BF47-92293B3422C9}" type="pres">
      <dgm:prSet presAssocID="{9FB16836-FA05-4031-B66A-55580A3BA193}" presName="compNode" presStyleCnt="0"/>
      <dgm:spPr/>
    </dgm:pt>
    <dgm:pt modelId="{EE66BA1D-C712-4505-9B9B-03C0EACFF0B4}" type="pres">
      <dgm:prSet presAssocID="{9FB16836-FA05-4031-B66A-55580A3BA193}" presName="bgRect" presStyleLbl="bgShp" presStyleIdx="1" presStyleCnt="7"/>
      <dgm:spPr/>
    </dgm:pt>
    <dgm:pt modelId="{E4092560-F734-424A-9CF4-3D6D3C9AE8DC}" type="pres">
      <dgm:prSet presAssocID="{9FB16836-FA05-4031-B66A-55580A3BA193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33E15CE-2C7D-4873-B0AD-DAB6B06BD484}" type="pres">
      <dgm:prSet presAssocID="{9FB16836-FA05-4031-B66A-55580A3BA193}" presName="spaceRect" presStyleCnt="0"/>
      <dgm:spPr/>
    </dgm:pt>
    <dgm:pt modelId="{96C2FFD7-263B-48E6-BED9-8CB1D2850F60}" type="pres">
      <dgm:prSet presAssocID="{9FB16836-FA05-4031-B66A-55580A3BA193}" presName="parTx" presStyleLbl="revTx" presStyleIdx="1" presStyleCnt="7">
        <dgm:presLayoutVars>
          <dgm:chMax val="0"/>
          <dgm:chPref val="0"/>
        </dgm:presLayoutVars>
      </dgm:prSet>
      <dgm:spPr/>
    </dgm:pt>
    <dgm:pt modelId="{AA2D61BB-4104-437C-9FE0-24EE89659E8F}" type="pres">
      <dgm:prSet presAssocID="{4563DE28-E558-411A-A62C-131E771ACE2B}" presName="sibTrans" presStyleCnt="0"/>
      <dgm:spPr/>
    </dgm:pt>
    <dgm:pt modelId="{2138B042-208E-488F-AA76-B56CF8F387A8}" type="pres">
      <dgm:prSet presAssocID="{7AD663E7-CBB0-4D8D-B4E4-5584DB8AE752}" presName="compNode" presStyleCnt="0"/>
      <dgm:spPr/>
    </dgm:pt>
    <dgm:pt modelId="{F725D924-D8B2-45F2-AF80-ED391EDA599F}" type="pres">
      <dgm:prSet presAssocID="{7AD663E7-CBB0-4D8D-B4E4-5584DB8AE752}" presName="bgRect" presStyleLbl="bgShp" presStyleIdx="2" presStyleCnt="7"/>
      <dgm:spPr/>
    </dgm:pt>
    <dgm:pt modelId="{08A816E5-7231-4180-A061-3B9439367EE1}" type="pres">
      <dgm:prSet presAssocID="{7AD663E7-CBB0-4D8D-B4E4-5584DB8AE752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1D797285-54D2-4BE5-9108-AE6F2A026113}" type="pres">
      <dgm:prSet presAssocID="{7AD663E7-CBB0-4D8D-B4E4-5584DB8AE752}" presName="spaceRect" presStyleCnt="0"/>
      <dgm:spPr/>
    </dgm:pt>
    <dgm:pt modelId="{30EA4E7E-0112-4B9C-B1E2-AE4DF496225A}" type="pres">
      <dgm:prSet presAssocID="{7AD663E7-CBB0-4D8D-B4E4-5584DB8AE752}" presName="parTx" presStyleLbl="revTx" presStyleIdx="2" presStyleCnt="7">
        <dgm:presLayoutVars>
          <dgm:chMax val="0"/>
          <dgm:chPref val="0"/>
        </dgm:presLayoutVars>
      </dgm:prSet>
      <dgm:spPr/>
    </dgm:pt>
    <dgm:pt modelId="{4BC7DD53-C8BE-45F3-BA0F-63B4CD1068BC}" type="pres">
      <dgm:prSet presAssocID="{C2BA3395-853B-4241-BB78-41D2B837D62B}" presName="sibTrans" presStyleCnt="0"/>
      <dgm:spPr/>
    </dgm:pt>
    <dgm:pt modelId="{325EFE0E-4C10-4E4A-8340-1DADDEF1A093}" type="pres">
      <dgm:prSet presAssocID="{D45FC4E2-D7B9-46CB-9063-B586D651DB31}" presName="compNode" presStyleCnt="0"/>
      <dgm:spPr/>
    </dgm:pt>
    <dgm:pt modelId="{46C042C7-4141-4C57-8AF7-2CDD8B09E4FA}" type="pres">
      <dgm:prSet presAssocID="{D45FC4E2-D7B9-46CB-9063-B586D651DB31}" presName="bgRect" presStyleLbl="bgShp" presStyleIdx="3" presStyleCnt="7"/>
      <dgm:spPr/>
    </dgm:pt>
    <dgm:pt modelId="{A7E879B2-02F9-462F-ABE9-9807C76FE51B}" type="pres">
      <dgm:prSet presAssocID="{D45FC4E2-D7B9-46CB-9063-B586D651DB31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1DC3FA08-0620-4C36-B1E1-A7AA44055936}" type="pres">
      <dgm:prSet presAssocID="{D45FC4E2-D7B9-46CB-9063-B586D651DB31}" presName="spaceRect" presStyleCnt="0"/>
      <dgm:spPr/>
    </dgm:pt>
    <dgm:pt modelId="{77AD03CD-0B24-459B-872B-7FF7F0E27B07}" type="pres">
      <dgm:prSet presAssocID="{D45FC4E2-D7B9-46CB-9063-B586D651DB31}" presName="parTx" presStyleLbl="revTx" presStyleIdx="3" presStyleCnt="7">
        <dgm:presLayoutVars>
          <dgm:chMax val="0"/>
          <dgm:chPref val="0"/>
        </dgm:presLayoutVars>
      </dgm:prSet>
      <dgm:spPr/>
    </dgm:pt>
    <dgm:pt modelId="{286CF14B-10D0-472F-8022-584405029BBF}" type="pres">
      <dgm:prSet presAssocID="{AFF4B14A-8B12-4AB8-A98D-6DDDD4DBB3D1}" presName="sibTrans" presStyleCnt="0"/>
      <dgm:spPr/>
    </dgm:pt>
    <dgm:pt modelId="{D6E66C56-8E9B-4142-810F-9D3F4F8716D1}" type="pres">
      <dgm:prSet presAssocID="{011F235B-0D60-4F23-AB6B-16D3A449BBC6}" presName="compNode" presStyleCnt="0"/>
      <dgm:spPr/>
    </dgm:pt>
    <dgm:pt modelId="{FFD59D79-C069-4082-BC1C-9DA9CA6E4DE3}" type="pres">
      <dgm:prSet presAssocID="{011F235B-0D60-4F23-AB6B-16D3A449BBC6}" presName="bgRect" presStyleLbl="bgShp" presStyleIdx="4" presStyleCnt="7"/>
      <dgm:spPr/>
    </dgm:pt>
    <dgm:pt modelId="{3233A0A4-D242-4B60-ACC4-B97CD0FEE40A}" type="pres">
      <dgm:prSet presAssocID="{011F235B-0D60-4F23-AB6B-16D3A449BBC6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8CF3277D-8E92-4CD4-A558-DBE471FCF230}" type="pres">
      <dgm:prSet presAssocID="{011F235B-0D60-4F23-AB6B-16D3A449BBC6}" presName="spaceRect" presStyleCnt="0"/>
      <dgm:spPr/>
    </dgm:pt>
    <dgm:pt modelId="{BFFE4772-0655-48AC-AC54-39DE42C7DFC2}" type="pres">
      <dgm:prSet presAssocID="{011F235B-0D60-4F23-AB6B-16D3A449BBC6}" presName="parTx" presStyleLbl="revTx" presStyleIdx="4" presStyleCnt="7">
        <dgm:presLayoutVars>
          <dgm:chMax val="0"/>
          <dgm:chPref val="0"/>
        </dgm:presLayoutVars>
      </dgm:prSet>
      <dgm:spPr/>
    </dgm:pt>
    <dgm:pt modelId="{EC1620FC-FCC3-4A31-BF5E-364F3AC6212C}" type="pres">
      <dgm:prSet presAssocID="{B15153BA-465C-4F7D-BD83-D367C2CD256D}" presName="sibTrans" presStyleCnt="0"/>
      <dgm:spPr/>
    </dgm:pt>
    <dgm:pt modelId="{B5009033-33AC-4A88-B9DF-F311B6BC3F94}" type="pres">
      <dgm:prSet presAssocID="{EE84C754-75FB-46D8-9D76-3F65D15CD2B4}" presName="compNode" presStyleCnt="0"/>
      <dgm:spPr/>
    </dgm:pt>
    <dgm:pt modelId="{96224886-694B-47BC-BB2E-4600DEF61D46}" type="pres">
      <dgm:prSet presAssocID="{EE84C754-75FB-46D8-9D76-3F65D15CD2B4}" presName="bgRect" presStyleLbl="bgShp" presStyleIdx="5" presStyleCnt="7"/>
      <dgm:spPr/>
    </dgm:pt>
    <dgm:pt modelId="{07E2C343-0B48-486A-9082-C844F89F48C1}" type="pres">
      <dgm:prSet presAssocID="{EE84C754-75FB-46D8-9D76-3F65D15CD2B4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2D01AE2-DF67-45EF-9866-14DCB66BECCC}" type="pres">
      <dgm:prSet presAssocID="{EE84C754-75FB-46D8-9D76-3F65D15CD2B4}" presName="spaceRect" presStyleCnt="0"/>
      <dgm:spPr/>
    </dgm:pt>
    <dgm:pt modelId="{943DD82B-8AAF-42CA-9680-2157375D819E}" type="pres">
      <dgm:prSet presAssocID="{EE84C754-75FB-46D8-9D76-3F65D15CD2B4}" presName="parTx" presStyleLbl="revTx" presStyleIdx="5" presStyleCnt="7">
        <dgm:presLayoutVars>
          <dgm:chMax val="0"/>
          <dgm:chPref val="0"/>
        </dgm:presLayoutVars>
      </dgm:prSet>
      <dgm:spPr/>
    </dgm:pt>
    <dgm:pt modelId="{144F5D9A-5C5B-4319-8B4C-D09ACA63C8B0}" type="pres">
      <dgm:prSet presAssocID="{3D1B948F-95C3-4CC2-B58E-D4EFD3B00860}" presName="sibTrans" presStyleCnt="0"/>
      <dgm:spPr/>
    </dgm:pt>
    <dgm:pt modelId="{BAF7B4AE-F28E-43F3-A7D1-4A6C862125A4}" type="pres">
      <dgm:prSet presAssocID="{FB04D427-3E42-467D-84A7-0C70D4F9C5F4}" presName="compNode" presStyleCnt="0"/>
      <dgm:spPr/>
    </dgm:pt>
    <dgm:pt modelId="{9F3DD9F9-E979-4FE7-A348-587A927A0687}" type="pres">
      <dgm:prSet presAssocID="{FB04D427-3E42-467D-84A7-0C70D4F9C5F4}" presName="bgRect" presStyleLbl="bgShp" presStyleIdx="6" presStyleCnt="7"/>
      <dgm:spPr/>
    </dgm:pt>
    <dgm:pt modelId="{01D03986-E099-4180-97C7-E09B30AD8B09}" type="pres">
      <dgm:prSet presAssocID="{FB04D427-3E42-467D-84A7-0C70D4F9C5F4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7632E809-6A4F-4287-B354-3ABF3A844F6C}" type="pres">
      <dgm:prSet presAssocID="{FB04D427-3E42-467D-84A7-0C70D4F9C5F4}" presName="spaceRect" presStyleCnt="0"/>
      <dgm:spPr/>
    </dgm:pt>
    <dgm:pt modelId="{D7F9CB06-6FB3-4D04-9877-30925B5B0A33}" type="pres">
      <dgm:prSet presAssocID="{FB04D427-3E42-467D-84A7-0C70D4F9C5F4}" presName="parTx" presStyleLbl="revTx" presStyleIdx="6" presStyleCnt="7" custScaleY="100977">
        <dgm:presLayoutVars>
          <dgm:chMax val="0"/>
          <dgm:chPref val="0"/>
        </dgm:presLayoutVars>
      </dgm:prSet>
      <dgm:spPr/>
    </dgm:pt>
  </dgm:ptLst>
  <dgm:cxnLst>
    <dgm:cxn modelId="{386D3F02-2059-4ED3-8253-775A46E719A0}" type="presOf" srcId="{EE84C754-75FB-46D8-9D76-3F65D15CD2B4}" destId="{943DD82B-8AAF-42CA-9680-2157375D819E}" srcOrd="0" destOrd="0" presId="urn:microsoft.com/office/officeart/2018/2/layout/IconVerticalSolidList"/>
    <dgm:cxn modelId="{AA27002C-9560-4D30-AA7C-C4B87A27BCEE}" type="presOf" srcId="{9FB16836-FA05-4031-B66A-55580A3BA193}" destId="{96C2FFD7-263B-48E6-BED9-8CB1D2850F60}" srcOrd="0" destOrd="0" presId="urn:microsoft.com/office/officeart/2018/2/layout/IconVerticalSolidList"/>
    <dgm:cxn modelId="{56F01933-0853-47F1-A125-A6CEAB62841E}" srcId="{A8A92EF8-2BCD-493A-B04F-AD48AB258E5A}" destId="{011F235B-0D60-4F23-AB6B-16D3A449BBC6}" srcOrd="4" destOrd="0" parTransId="{B36CA8A3-558F-4DD8-B849-2DB1F18E5A7E}" sibTransId="{B15153BA-465C-4F7D-BD83-D367C2CD256D}"/>
    <dgm:cxn modelId="{5EDA0034-0A63-4829-9EEE-E0B9D1134640}" type="presOf" srcId="{A8A92EF8-2BCD-493A-B04F-AD48AB258E5A}" destId="{06D1B187-7C06-41AA-A53F-2EAB882DEC4F}" srcOrd="0" destOrd="0" presId="urn:microsoft.com/office/officeart/2018/2/layout/IconVerticalSolidList"/>
    <dgm:cxn modelId="{0900DC64-A1EA-4C94-8A08-34DD696C4147}" type="presOf" srcId="{77C158AD-ECE9-4CB4-A4ED-7F77CFDB5DFF}" destId="{A8A10FC0-650F-40D8-BF08-60DBD23C8942}" srcOrd="0" destOrd="0" presId="urn:microsoft.com/office/officeart/2018/2/layout/IconVerticalSolidList"/>
    <dgm:cxn modelId="{7579D949-0712-4072-82AE-2AEDE6B5D890}" type="presOf" srcId="{FB04D427-3E42-467D-84A7-0C70D4F9C5F4}" destId="{D7F9CB06-6FB3-4D04-9877-30925B5B0A33}" srcOrd="0" destOrd="0" presId="urn:microsoft.com/office/officeart/2018/2/layout/IconVerticalSolidList"/>
    <dgm:cxn modelId="{BEDD896D-5CCB-4DFC-896E-21B970EF5F22}" srcId="{A8A92EF8-2BCD-493A-B04F-AD48AB258E5A}" destId="{9FB16836-FA05-4031-B66A-55580A3BA193}" srcOrd="1" destOrd="0" parTransId="{AE89972D-537B-4DB2-B050-209C1AB9692D}" sibTransId="{4563DE28-E558-411A-A62C-131E771ACE2B}"/>
    <dgm:cxn modelId="{1A4F9B7A-78AE-4FFC-99BF-ACCAF4913DA3}" type="presOf" srcId="{D45FC4E2-D7B9-46CB-9063-B586D651DB31}" destId="{77AD03CD-0B24-459B-872B-7FF7F0E27B07}" srcOrd="0" destOrd="0" presId="urn:microsoft.com/office/officeart/2018/2/layout/IconVerticalSolidList"/>
    <dgm:cxn modelId="{052F857C-6D5F-44E5-B9DD-0B434FFC9C96}" srcId="{A8A92EF8-2BCD-493A-B04F-AD48AB258E5A}" destId="{77C158AD-ECE9-4CB4-A4ED-7F77CFDB5DFF}" srcOrd="0" destOrd="0" parTransId="{8E870C1A-BFB1-4BE9-BCCB-6838A342EAC7}" sibTransId="{11642FB7-75F3-40D5-A9C8-F9AEB34E8C6A}"/>
    <dgm:cxn modelId="{F5C7D39B-CD63-4484-9A06-88F346281E50}" srcId="{A8A92EF8-2BCD-493A-B04F-AD48AB258E5A}" destId="{D45FC4E2-D7B9-46CB-9063-B586D651DB31}" srcOrd="3" destOrd="0" parTransId="{9A9ED04A-0CEC-4960-9FF3-069CB1DF3C02}" sibTransId="{AFF4B14A-8B12-4AB8-A98D-6DDDD4DBB3D1}"/>
    <dgm:cxn modelId="{4DF43AA7-550B-43A6-B299-70B2342C993A}" srcId="{A8A92EF8-2BCD-493A-B04F-AD48AB258E5A}" destId="{EE84C754-75FB-46D8-9D76-3F65D15CD2B4}" srcOrd="5" destOrd="0" parTransId="{AC241D91-F839-4FAD-9919-FB41D5775F7A}" sibTransId="{3D1B948F-95C3-4CC2-B58E-D4EFD3B00860}"/>
    <dgm:cxn modelId="{85AFF6C9-4A38-4ACE-AA1A-65EFEF7D8E49}" type="presOf" srcId="{7AD663E7-CBB0-4D8D-B4E4-5584DB8AE752}" destId="{30EA4E7E-0112-4B9C-B1E2-AE4DF496225A}" srcOrd="0" destOrd="0" presId="urn:microsoft.com/office/officeart/2018/2/layout/IconVerticalSolidList"/>
    <dgm:cxn modelId="{7D7B85CD-49D2-4B06-9CB2-0C5391E61665}" srcId="{A8A92EF8-2BCD-493A-B04F-AD48AB258E5A}" destId="{FB04D427-3E42-467D-84A7-0C70D4F9C5F4}" srcOrd="6" destOrd="0" parTransId="{F86E163F-DE18-4C67-BAF5-EEC304D26405}" sibTransId="{683B2917-4615-40EA-93C3-311BCDF659BC}"/>
    <dgm:cxn modelId="{AEB3ECCF-A3F1-4715-9904-943F7E5214E0}" srcId="{A8A92EF8-2BCD-493A-B04F-AD48AB258E5A}" destId="{7AD663E7-CBB0-4D8D-B4E4-5584DB8AE752}" srcOrd="2" destOrd="0" parTransId="{2B39BF4E-9D1F-4923-8689-563BB2E973C1}" sibTransId="{C2BA3395-853B-4241-BB78-41D2B837D62B}"/>
    <dgm:cxn modelId="{99B996E6-D756-4FB2-8E85-726B34D77EAB}" type="presOf" srcId="{011F235B-0D60-4F23-AB6B-16D3A449BBC6}" destId="{BFFE4772-0655-48AC-AC54-39DE42C7DFC2}" srcOrd="0" destOrd="0" presId="urn:microsoft.com/office/officeart/2018/2/layout/IconVerticalSolidList"/>
    <dgm:cxn modelId="{2C22FE8B-4F6C-4213-B5DE-3CD913C52FF6}" type="presParOf" srcId="{06D1B187-7C06-41AA-A53F-2EAB882DEC4F}" destId="{FB4CE9EF-8372-4EFD-AB9E-5911276C94F4}" srcOrd="0" destOrd="0" presId="urn:microsoft.com/office/officeart/2018/2/layout/IconVerticalSolidList"/>
    <dgm:cxn modelId="{7D8D35FF-B988-41E7-BEFA-AEED40CCD402}" type="presParOf" srcId="{FB4CE9EF-8372-4EFD-AB9E-5911276C94F4}" destId="{A8DC886A-9E13-4BBB-A4BA-68F8358A7562}" srcOrd="0" destOrd="0" presId="urn:microsoft.com/office/officeart/2018/2/layout/IconVerticalSolidList"/>
    <dgm:cxn modelId="{1874DB36-56CA-4B57-B116-A4EBE9B26E5B}" type="presParOf" srcId="{FB4CE9EF-8372-4EFD-AB9E-5911276C94F4}" destId="{CC183BD5-A5CF-4F6E-BB7D-3A3D1E33F9C0}" srcOrd="1" destOrd="0" presId="urn:microsoft.com/office/officeart/2018/2/layout/IconVerticalSolidList"/>
    <dgm:cxn modelId="{537D4B80-1797-4C86-A406-BDB78859AC77}" type="presParOf" srcId="{FB4CE9EF-8372-4EFD-AB9E-5911276C94F4}" destId="{4FD03809-C113-45F2-BAA8-14A460043ED2}" srcOrd="2" destOrd="0" presId="urn:microsoft.com/office/officeart/2018/2/layout/IconVerticalSolidList"/>
    <dgm:cxn modelId="{FE45FD19-0C09-4541-AEBF-561151458012}" type="presParOf" srcId="{FB4CE9EF-8372-4EFD-AB9E-5911276C94F4}" destId="{A8A10FC0-650F-40D8-BF08-60DBD23C8942}" srcOrd="3" destOrd="0" presId="urn:microsoft.com/office/officeart/2018/2/layout/IconVerticalSolidList"/>
    <dgm:cxn modelId="{4452D425-CD15-4037-B093-85199FB076ED}" type="presParOf" srcId="{06D1B187-7C06-41AA-A53F-2EAB882DEC4F}" destId="{5CC2E37E-CE3A-4DF5-831D-B17FE5194AF3}" srcOrd="1" destOrd="0" presId="urn:microsoft.com/office/officeart/2018/2/layout/IconVerticalSolidList"/>
    <dgm:cxn modelId="{7594D108-247A-4688-9A6B-4FD8B801C319}" type="presParOf" srcId="{06D1B187-7C06-41AA-A53F-2EAB882DEC4F}" destId="{260ADFEC-856D-4CB9-BF47-92293B3422C9}" srcOrd="2" destOrd="0" presId="urn:microsoft.com/office/officeart/2018/2/layout/IconVerticalSolidList"/>
    <dgm:cxn modelId="{0827DC95-DB79-45D6-B924-CFC03359F58E}" type="presParOf" srcId="{260ADFEC-856D-4CB9-BF47-92293B3422C9}" destId="{EE66BA1D-C712-4505-9B9B-03C0EACFF0B4}" srcOrd="0" destOrd="0" presId="urn:microsoft.com/office/officeart/2018/2/layout/IconVerticalSolidList"/>
    <dgm:cxn modelId="{605E1097-71E7-4D89-80D5-BEF7E9CDD57B}" type="presParOf" srcId="{260ADFEC-856D-4CB9-BF47-92293B3422C9}" destId="{E4092560-F734-424A-9CF4-3D6D3C9AE8DC}" srcOrd="1" destOrd="0" presId="urn:microsoft.com/office/officeart/2018/2/layout/IconVerticalSolidList"/>
    <dgm:cxn modelId="{4D24968F-2AA6-42EB-9DDD-5B5BCB229248}" type="presParOf" srcId="{260ADFEC-856D-4CB9-BF47-92293B3422C9}" destId="{733E15CE-2C7D-4873-B0AD-DAB6B06BD484}" srcOrd="2" destOrd="0" presId="urn:microsoft.com/office/officeart/2018/2/layout/IconVerticalSolidList"/>
    <dgm:cxn modelId="{6AB84E0A-45E0-4610-BE8E-13DA1608E3E3}" type="presParOf" srcId="{260ADFEC-856D-4CB9-BF47-92293B3422C9}" destId="{96C2FFD7-263B-48E6-BED9-8CB1D2850F60}" srcOrd="3" destOrd="0" presId="urn:microsoft.com/office/officeart/2018/2/layout/IconVerticalSolidList"/>
    <dgm:cxn modelId="{D7FB6AEE-FA6F-4BF2-9EE6-78DF395B587B}" type="presParOf" srcId="{06D1B187-7C06-41AA-A53F-2EAB882DEC4F}" destId="{AA2D61BB-4104-437C-9FE0-24EE89659E8F}" srcOrd="3" destOrd="0" presId="urn:microsoft.com/office/officeart/2018/2/layout/IconVerticalSolidList"/>
    <dgm:cxn modelId="{92121BB0-E3F5-43C0-92B4-78EE6BD7C928}" type="presParOf" srcId="{06D1B187-7C06-41AA-A53F-2EAB882DEC4F}" destId="{2138B042-208E-488F-AA76-B56CF8F387A8}" srcOrd="4" destOrd="0" presId="urn:microsoft.com/office/officeart/2018/2/layout/IconVerticalSolidList"/>
    <dgm:cxn modelId="{CE12B969-77FC-40DF-A184-63B619B69424}" type="presParOf" srcId="{2138B042-208E-488F-AA76-B56CF8F387A8}" destId="{F725D924-D8B2-45F2-AF80-ED391EDA599F}" srcOrd="0" destOrd="0" presId="urn:microsoft.com/office/officeart/2018/2/layout/IconVerticalSolidList"/>
    <dgm:cxn modelId="{67E815F4-86B4-4CBB-A91E-4841242DFF2C}" type="presParOf" srcId="{2138B042-208E-488F-AA76-B56CF8F387A8}" destId="{08A816E5-7231-4180-A061-3B9439367EE1}" srcOrd="1" destOrd="0" presId="urn:microsoft.com/office/officeart/2018/2/layout/IconVerticalSolidList"/>
    <dgm:cxn modelId="{5097419B-A266-4475-850E-822B432E8273}" type="presParOf" srcId="{2138B042-208E-488F-AA76-B56CF8F387A8}" destId="{1D797285-54D2-4BE5-9108-AE6F2A026113}" srcOrd="2" destOrd="0" presId="urn:microsoft.com/office/officeart/2018/2/layout/IconVerticalSolidList"/>
    <dgm:cxn modelId="{20A5B38C-F4FF-494A-946C-A9E6DDBF200A}" type="presParOf" srcId="{2138B042-208E-488F-AA76-B56CF8F387A8}" destId="{30EA4E7E-0112-4B9C-B1E2-AE4DF496225A}" srcOrd="3" destOrd="0" presId="urn:microsoft.com/office/officeart/2018/2/layout/IconVerticalSolidList"/>
    <dgm:cxn modelId="{589BAE26-B054-46EF-A9AB-27D840AD189E}" type="presParOf" srcId="{06D1B187-7C06-41AA-A53F-2EAB882DEC4F}" destId="{4BC7DD53-C8BE-45F3-BA0F-63B4CD1068BC}" srcOrd="5" destOrd="0" presId="urn:microsoft.com/office/officeart/2018/2/layout/IconVerticalSolidList"/>
    <dgm:cxn modelId="{946822B0-AFCE-4320-BDD7-230D7ECD3B51}" type="presParOf" srcId="{06D1B187-7C06-41AA-A53F-2EAB882DEC4F}" destId="{325EFE0E-4C10-4E4A-8340-1DADDEF1A093}" srcOrd="6" destOrd="0" presId="urn:microsoft.com/office/officeart/2018/2/layout/IconVerticalSolidList"/>
    <dgm:cxn modelId="{BAB17093-FA01-407C-96D0-9415FFC32063}" type="presParOf" srcId="{325EFE0E-4C10-4E4A-8340-1DADDEF1A093}" destId="{46C042C7-4141-4C57-8AF7-2CDD8B09E4FA}" srcOrd="0" destOrd="0" presId="urn:microsoft.com/office/officeart/2018/2/layout/IconVerticalSolidList"/>
    <dgm:cxn modelId="{E84F2112-5364-40D2-B818-D975A213AA93}" type="presParOf" srcId="{325EFE0E-4C10-4E4A-8340-1DADDEF1A093}" destId="{A7E879B2-02F9-462F-ABE9-9807C76FE51B}" srcOrd="1" destOrd="0" presId="urn:microsoft.com/office/officeart/2018/2/layout/IconVerticalSolidList"/>
    <dgm:cxn modelId="{D37B8B59-3F18-4403-B0CC-7B7161BFF49A}" type="presParOf" srcId="{325EFE0E-4C10-4E4A-8340-1DADDEF1A093}" destId="{1DC3FA08-0620-4C36-B1E1-A7AA44055936}" srcOrd="2" destOrd="0" presId="urn:microsoft.com/office/officeart/2018/2/layout/IconVerticalSolidList"/>
    <dgm:cxn modelId="{13D61C90-4476-434E-82E5-C57436B98C19}" type="presParOf" srcId="{325EFE0E-4C10-4E4A-8340-1DADDEF1A093}" destId="{77AD03CD-0B24-459B-872B-7FF7F0E27B07}" srcOrd="3" destOrd="0" presId="urn:microsoft.com/office/officeart/2018/2/layout/IconVerticalSolidList"/>
    <dgm:cxn modelId="{6714A1F8-5DD9-4930-934E-9CF843F6062C}" type="presParOf" srcId="{06D1B187-7C06-41AA-A53F-2EAB882DEC4F}" destId="{286CF14B-10D0-472F-8022-584405029BBF}" srcOrd="7" destOrd="0" presId="urn:microsoft.com/office/officeart/2018/2/layout/IconVerticalSolidList"/>
    <dgm:cxn modelId="{AF6D0541-72F9-436F-B775-B8DC5B1754CA}" type="presParOf" srcId="{06D1B187-7C06-41AA-A53F-2EAB882DEC4F}" destId="{D6E66C56-8E9B-4142-810F-9D3F4F8716D1}" srcOrd="8" destOrd="0" presId="urn:microsoft.com/office/officeart/2018/2/layout/IconVerticalSolidList"/>
    <dgm:cxn modelId="{DC747B83-2A95-4942-84A1-79DE3B4B2758}" type="presParOf" srcId="{D6E66C56-8E9B-4142-810F-9D3F4F8716D1}" destId="{FFD59D79-C069-4082-BC1C-9DA9CA6E4DE3}" srcOrd="0" destOrd="0" presId="urn:microsoft.com/office/officeart/2018/2/layout/IconVerticalSolidList"/>
    <dgm:cxn modelId="{82FD3A4C-E9C0-440E-95D3-C273381B049B}" type="presParOf" srcId="{D6E66C56-8E9B-4142-810F-9D3F4F8716D1}" destId="{3233A0A4-D242-4B60-ACC4-B97CD0FEE40A}" srcOrd="1" destOrd="0" presId="urn:microsoft.com/office/officeart/2018/2/layout/IconVerticalSolidList"/>
    <dgm:cxn modelId="{858F26CD-C879-4378-9B20-FEF09D547F8A}" type="presParOf" srcId="{D6E66C56-8E9B-4142-810F-9D3F4F8716D1}" destId="{8CF3277D-8E92-4CD4-A558-DBE471FCF230}" srcOrd="2" destOrd="0" presId="urn:microsoft.com/office/officeart/2018/2/layout/IconVerticalSolidList"/>
    <dgm:cxn modelId="{E493D764-F846-4295-93B7-6207D2ACA55C}" type="presParOf" srcId="{D6E66C56-8E9B-4142-810F-9D3F4F8716D1}" destId="{BFFE4772-0655-48AC-AC54-39DE42C7DFC2}" srcOrd="3" destOrd="0" presId="urn:microsoft.com/office/officeart/2018/2/layout/IconVerticalSolidList"/>
    <dgm:cxn modelId="{51552806-D538-4A6F-AACD-BC0925FF12A6}" type="presParOf" srcId="{06D1B187-7C06-41AA-A53F-2EAB882DEC4F}" destId="{EC1620FC-FCC3-4A31-BF5E-364F3AC6212C}" srcOrd="9" destOrd="0" presId="urn:microsoft.com/office/officeart/2018/2/layout/IconVerticalSolidList"/>
    <dgm:cxn modelId="{2841BC32-1F74-4691-9B16-EAB99ECB720E}" type="presParOf" srcId="{06D1B187-7C06-41AA-A53F-2EAB882DEC4F}" destId="{B5009033-33AC-4A88-B9DF-F311B6BC3F94}" srcOrd="10" destOrd="0" presId="urn:microsoft.com/office/officeart/2018/2/layout/IconVerticalSolidList"/>
    <dgm:cxn modelId="{250D2DC3-FC37-498E-880E-CD507EBFB4A2}" type="presParOf" srcId="{B5009033-33AC-4A88-B9DF-F311B6BC3F94}" destId="{96224886-694B-47BC-BB2E-4600DEF61D46}" srcOrd="0" destOrd="0" presId="urn:microsoft.com/office/officeart/2018/2/layout/IconVerticalSolidList"/>
    <dgm:cxn modelId="{847E18FC-ED5B-4D27-AB4F-4432A516CFF9}" type="presParOf" srcId="{B5009033-33AC-4A88-B9DF-F311B6BC3F94}" destId="{07E2C343-0B48-486A-9082-C844F89F48C1}" srcOrd="1" destOrd="0" presId="urn:microsoft.com/office/officeart/2018/2/layout/IconVerticalSolidList"/>
    <dgm:cxn modelId="{26080359-40FC-4EE6-BF45-43238BD26D7B}" type="presParOf" srcId="{B5009033-33AC-4A88-B9DF-F311B6BC3F94}" destId="{42D01AE2-DF67-45EF-9866-14DCB66BECCC}" srcOrd="2" destOrd="0" presId="urn:microsoft.com/office/officeart/2018/2/layout/IconVerticalSolidList"/>
    <dgm:cxn modelId="{873D4402-DE3F-4D5A-B329-FC32E3F6F8D1}" type="presParOf" srcId="{B5009033-33AC-4A88-B9DF-F311B6BC3F94}" destId="{943DD82B-8AAF-42CA-9680-2157375D819E}" srcOrd="3" destOrd="0" presId="urn:microsoft.com/office/officeart/2018/2/layout/IconVerticalSolidList"/>
    <dgm:cxn modelId="{487D2711-CC1E-43F7-82CF-5A1F52A16D5C}" type="presParOf" srcId="{06D1B187-7C06-41AA-A53F-2EAB882DEC4F}" destId="{144F5D9A-5C5B-4319-8B4C-D09ACA63C8B0}" srcOrd="11" destOrd="0" presId="urn:microsoft.com/office/officeart/2018/2/layout/IconVerticalSolidList"/>
    <dgm:cxn modelId="{39CA3092-BB71-4B03-AA0D-FD7917BD74C9}" type="presParOf" srcId="{06D1B187-7C06-41AA-A53F-2EAB882DEC4F}" destId="{BAF7B4AE-F28E-43F3-A7D1-4A6C862125A4}" srcOrd="12" destOrd="0" presId="urn:microsoft.com/office/officeart/2018/2/layout/IconVerticalSolidList"/>
    <dgm:cxn modelId="{82277871-25B8-41F4-B010-3FFF68C4D3E0}" type="presParOf" srcId="{BAF7B4AE-F28E-43F3-A7D1-4A6C862125A4}" destId="{9F3DD9F9-E979-4FE7-A348-587A927A0687}" srcOrd="0" destOrd="0" presId="urn:microsoft.com/office/officeart/2018/2/layout/IconVerticalSolidList"/>
    <dgm:cxn modelId="{64218C6F-8B88-4E52-9F32-59C9AAFE8326}" type="presParOf" srcId="{BAF7B4AE-F28E-43F3-A7D1-4A6C862125A4}" destId="{01D03986-E099-4180-97C7-E09B30AD8B09}" srcOrd="1" destOrd="0" presId="urn:microsoft.com/office/officeart/2018/2/layout/IconVerticalSolidList"/>
    <dgm:cxn modelId="{F912BDB8-7C10-4926-9BCD-AD88124D1A73}" type="presParOf" srcId="{BAF7B4AE-F28E-43F3-A7D1-4A6C862125A4}" destId="{7632E809-6A4F-4287-B354-3ABF3A844F6C}" srcOrd="2" destOrd="0" presId="urn:microsoft.com/office/officeart/2018/2/layout/IconVerticalSolidList"/>
    <dgm:cxn modelId="{6117ACA9-F817-4198-929B-E447218D8434}" type="presParOf" srcId="{BAF7B4AE-F28E-43F3-A7D1-4A6C862125A4}" destId="{D7F9CB06-6FB3-4D04-9877-30925B5B0A3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162F83-E8C4-4277-9C34-D68AEC40652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C2325C5-5D65-4373-BBF1-78522831D5AA}">
      <dgm:prSet/>
      <dgm:spPr/>
      <dgm:t>
        <a:bodyPr/>
        <a:lstStyle/>
        <a:p>
          <a:r>
            <a:rPr lang="en-US" dirty="0"/>
            <a:t>Allocate Time with the Mentee/ Newly employed Teacher</a:t>
          </a:r>
        </a:p>
      </dgm:t>
    </dgm:pt>
    <dgm:pt modelId="{6A66AD02-B902-4CB5-875B-41C24DCDAD7D}" type="parTrans" cxnId="{DF7712E2-D055-46EC-9F71-163274AF3F83}">
      <dgm:prSet/>
      <dgm:spPr/>
      <dgm:t>
        <a:bodyPr/>
        <a:lstStyle/>
        <a:p>
          <a:endParaRPr lang="en-US"/>
        </a:p>
      </dgm:t>
    </dgm:pt>
    <dgm:pt modelId="{0D5227D7-6EFA-432D-BA91-7750E09523E8}" type="sibTrans" cxnId="{DF7712E2-D055-46EC-9F71-163274AF3F83}">
      <dgm:prSet/>
      <dgm:spPr/>
      <dgm:t>
        <a:bodyPr/>
        <a:lstStyle/>
        <a:p>
          <a:endParaRPr lang="en-US"/>
        </a:p>
      </dgm:t>
    </dgm:pt>
    <dgm:pt modelId="{7855C920-6139-4E9C-BDBB-5F8C1D1B9F35}">
      <dgm:prSet/>
      <dgm:spPr/>
      <dgm:t>
        <a:bodyPr/>
        <a:lstStyle/>
        <a:p>
          <a:r>
            <a:rPr lang="en-US" dirty="0"/>
            <a:t>Deals with </a:t>
          </a:r>
          <a:r>
            <a:rPr lang="en-US" b="1" dirty="0"/>
            <a:t>timetabling </a:t>
          </a:r>
          <a:r>
            <a:rPr lang="en-US" b="0" dirty="0"/>
            <a:t>and ensure that there are dedicated hours for mentorship</a:t>
          </a:r>
        </a:p>
      </dgm:t>
    </dgm:pt>
    <dgm:pt modelId="{27AB6654-19D8-4855-9729-5823780DB3D4}" type="parTrans" cxnId="{489A723F-C626-4FC1-BA0B-06EAD60507B3}">
      <dgm:prSet/>
      <dgm:spPr/>
      <dgm:t>
        <a:bodyPr/>
        <a:lstStyle/>
        <a:p>
          <a:endParaRPr lang="en-US"/>
        </a:p>
      </dgm:t>
    </dgm:pt>
    <dgm:pt modelId="{541EA10D-D969-47FD-88EB-19EB32F599EF}" type="sibTrans" cxnId="{489A723F-C626-4FC1-BA0B-06EAD60507B3}">
      <dgm:prSet/>
      <dgm:spPr/>
      <dgm:t>
        <a:bodyPr/>
        <a:lstStyle/>
        <a:p>
          <a:endParaRPr lang="en-US"/>
        </a:p>
      </dgm:t>
    </dgm:pt>
    <dgm:pt modelId="{52555370-3258-4641-91E6-3A70191FEB7A}">
      <dgm:prSet/>
      <dgm:spPr/>
      <dgm:t>
        <a:bodyPr/>
        <a:lstStyle/>
        <a:p>
          <a:r>
            <a:rPr lang="en-US" b="1" dirty="0"/>
            <a:t>Responsible</a:t>
          </a:r>
          <a:r>
            <a:rPr lang="en-US" dirty="0"/>
            <a:t> for guiding New </a:t>
          </a:r>
          <a:r>
            <a:rPr lang="en-US" dirty="0" err="1"/>
            <a:t>Teacjer</a:t>
          </a:r>
          <a:r>
            <a:rPr lang="en-US" dirty="0"/>
            <a:t> on </a:t>
          </a:r>
          <a:r>
            <a:rPr lang="en-US" b="1" dirty="0"/>
            <a:t>subject specific issues </a:t>
          </a:r>
          <a:endParaRPr lang="en-US" dirty="0"/>
        </a:p>
      </dgm:t>
    </dgm:pt>
    <dgm:pt modelId="{2EDE317E-C4E9-4645-A8AD-6C009439D188}" type="parTrans" cxnId="{EC841FF3-E384-48EA-86CF-AF27B2051E73}">
      <dgm:prSet/>
      <dgm:spPr/>
      <dgm:t>
        <a:bodyPr/>
        <a:lstStyle/>
        <a:p>
          <a:endParaRPr lang="en-US"/>
        </a:p>
      </dgm:t>
    </dgm:pt>
    <dgm:pt modelId="{5D42CDEF-40AD-4277-A0F6-D2A9EEC29E03}" type="sibTrans" cxnId="{EC841FF3-E384-48EA-86CF-AF27B2051E73}">
      <dgm:prSet/>
      <dgm:spPr/>
      <dgm:t>
        <a:bodyPr/>
        <a:lstStyle/>
        <a:p>
          <a:endParaRPr lang="en-US"/>
        </a:p>
      </dgm:t>
    </dgm:pt>
    <dgm:pt modelId="{2B2D0AF6-0D5E-4E48-AFB5-182789648CA3}">
      <dgm:prSet/>
      <dgm:spPr/>
      <dgm:t>
        <a:bodyPr/>
        <a:lstStyle/>
        <a:p>
          <a:r>
            <a:rPr lang="en-US"/>
            <a:t>Ensures that the </a:t>
          </a:r>
          <a:r>
            <a:rPr lang="en-US" b="1"/>
            <a:t>mentor-mentee sessions are embedded in the daily school-work </a:t>
          </a:r>
          <a:r>
            <a:rPr lang="en-US"/>
            <a:t>(including time allocation)</a:t>
          </a:r>
        </a:p>
      </dgm:t>
    </dgm:pt>
    <dgm:pt modelId="{143A29DD-41B6-43F1-AAD7-C46869870F18}" type="parTrans" cxnId="{DB4B2AA2-9B61-45E2-A616-BA35179FA563}">
      <dgm:prSet/>
      <dgm:spPr/>
      <dgm:t>
        <a:bodyPr/>
        <a:lstStyle/>
        <a:p>
          <a:endParaRPr lang="en-US"/>
        </a:p>
      </dgm:t>
    </dgm:pt>
    <dgm:pt modelId="{86206304-D8B4-4663-9DBE-677F75900E4C}" type="sibTrans" cxnId="{DB4B2AA2-9B61-45E2-A616-BA35179FA563}">
      <dgm:prSet/>
      <dgm:spPr/>
      <dgm:t>
        <a:bodyPr/>
        <a:lstStyle/>
        <a:p>
          <a:endParaRPr lang="en-US"/>
        </a:p>
      </dgm:t>
    </dgm:pt>
    <dgm:pt modelId="{6924EB67-274E-42FF-A89B-EAF7D0E334C9}">
      <dgm:prSet/>
      <dgm:spPr/>
      <dgm:t>
        <a:bodyPr/>
        <a:lstStyle/>
        <a:p>
          <a:r>
            <a:rPr lang="en-US" b="1" dirty="0"/>
            <a:t>Provide support for PLC </a:t>
          </a:r>
          <a:r>
            <a:rPr lang="en-US" dirty="0"/>
            <a:t>and LINK new teachers together or with support schools</a:t>
          </a:r>
        </a:p>
      </dgm:t>
    </dgm:pt>
    <dgm:pt modelId="{BA7E4027-712D-4860-BBA3-492F5F0B358C}" type="parTrans" cxnId="{A98E8CD1-BDCE-4829-82BC-95A8D4806B2D}">
      <dgm:prSet/>
      <dgm:spPr/>
      <dgm:t>
        <a:bodyPr/>
        <a:lstStyle/>
        <a:p>
          <a:endParaRPr lang="en-US"/>
        </a:p>
      </dgm:t>
    </dgm:pt>
    <dgm:pt modelId="{53B6641D-5572-4544-BDDB-FF51FDBD1875}" type="sibTrans" cxnId="{A98E8CD1-BDCE-4829-82BC-95A8D4806B2D}">
      <dgm:prSet/>
      <dgm:spPr/>
      <dgm:t>
        <a:bodyPr/>
        <a:lstStyle/>
        <a:p>
          <a:endParaRPr lang="en-US"/>
        </a:p>
      </dgm:t>
    </dgm:pt>
    <dgm:pt modelId="{DD85F53A-4999-4E2C-9C1F-861CF301C279}">
      <dgm:prSet/>
      <dgm:spPr/>
      <dgm:t>
        <a:bodyPr/>
        <a:lstStyle/>
        <a:p>
          <a:r>
            <a:rPr lang="en-US" b="1" dirty="0"/>
            <a:t>Monitor activities of mentees</a:t>
          </a:r>
          <a:endParaRPr lang="en-US" dirty="0"/>
        </a:p>
      </dgm:t>
    </dgm:pt>
    <dgm:pt modelId="{AB8F83E0-8977-4465-83CC-717EECC4E17C}" type="parTrans" cxnId="{1E51D870-0996-458D-B6EE-3250B66DC535}">
      <dgm:prSet/>
      <dgm:spPr/>
      <dgm:t>
        <a:bodyPr/>
        <a:lstStyle/>
        <a:p>
          <a:endParaRPr lang="en-US"/>
        </a:p>
      </dgm:t>
    </dgm:pt>
    <dgm:pt modelId="{0F15550D-E40E-44EA-96CC-D263C35B5E63}" type="sibTrans" cxnId="{1E51D870-0996-458D-B6EE-3250B66DC535}">
      <dgm:prSet/>
      <dgm:spPr/>
      <dgm:t>
        <a:bodyPr/>
        <a:lstStyle/>
        <a:p>
          <a:endParaRPr lang="en-US"/>
        </a:p>
      </dgm:t>
    </dgm:pt>
    <dgm:pt modelId="{BF82297D-FBE4-4F64-B0D1-928236E8D2FB}" type="pres">
      <dgm:prSet presAssocID="{70162F83-E8C4-4277-9C34-D68AEC40652C}" presName="root" presStyleCnt="0">
        <dgm:presLayoutVars>
          <dgm:dir/>
          <dgm:resizeHandles val="exact"/>
        </dgm:presLayoutVars>
      </dgm:prSet>
      <dgm:spPr/>
    </dgm:pt>
    <dgm:pt modelId="{6FEF3683-04BA-4286-8E79-005B0B57A7EA}" type="pres">
      <dgm:prSet presAssocID="{CC2325C5-5D65-4373-BBF1-78522831D5AA}" presName="compNode" presStyleCnt="0"/>
      <dgm:spPr/>
    </dgm:pt>
    <dgm:pt modelId="{09B73D2C-23B8-491C-A43F-A2C4EE561471}" type="pres">
      <dgm:prSet presAssocID="{CC2325C5-5D65-4373-BBF1-78522831D5AA}" presName="bgRect" presStyleLbl="bgShp" presStyleIdx="0" presStyleCnt="6"/>
      <dgm:spPr/>
    </dgm:pt>
    <dgm:pt modelId="{317BBEC5-89EF-416C-B55A-A065D0EB9FDC}" type="pres">
      <dgm:prSet presAssocID="{CC2325C5-5D65-4373-BBF1-78522831D5AA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48666D2A-A6AC-423B-B7CD-8426FABE6143}" type="pres">
      <dgm:prSet presAssocID="{CC2325C5-5D65-4373-BBF1-78522831D5AA}" presName="spaceRect" presStyleCnt="0"/>
      <dgm:spPr/>
    </dgm:pt>
    <dgm:pt modelId="{7F99A038-1C1C-42D8-8006-989349EED094}" type="pres">
      <dgm:prSet presAssocID="{CC2325C5-5D65-4373-BBF1-78522831D5AA}" presName="parTx" presStyleLbl="revTx" presStyleIdx="0" presStyleCnt="6">
        <dgm:presLayoutVars>
          <dgm:chMax val="0"/>
          <dgm:chPref val="0"/>
        </dgm:presLayoutVars>
      </dgm:prSet>
      <dgm:spPr/>
    </dgm:pt>
    <dgm:pt modelId="{02F8DE22-308A-4443-9AC8-A7E90FEF8806}" type="pres">
      <dgm:prSet presAssocID="{0D5227D7-6EFA-432D-BA91-7750E09523E8}" presName="sibTrans" presStyleCnt="0"/>
      <dgm:spPr/>
    </dgm:pt>
    <dgm:pt modelId="{8E5E4A82-63F8-4724-97EA-188DA7A10169}" type="pres">
      <dgm:prSet presAssocID="{7855C920-6139-4E9C-BDBB-5F8C1D1B9F35}" presName="compNode" presStyleCnt="0"/>
      <dgm:spPr/>
    </dgm:pt>
    <dgm:pt modelId="{C9DFD94C-514D-4A49-9579-190D1872D0B6}" type="pres">
      <dgm:prSet presAssocID="{7855C920-6139-4E9C-BDBB-5F8C1D1B9F35}" presName="bgRect" presStyleLbl="bgShp" presStyleIdx="1" presStyleCnt="6"/>
      <dgm:spPr/>
    </dgm:pt>
    <dgm:pt modelId="{E48A024F-7B86-4DE0-9486-42D821812745}" type="pres">
      <dgm:prSet presAssocID="{7855C920-6139-4E9C-BDBB-5F8C1D1B9F35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468CEDE7-4DC0-4334-976E-6C87A9B9689C}" type="pres">
      <dgm:prSet presAssocID="{7855C920-6139-4E9C-BDBB-5F8C1D1B9F35}" presName="spaceRect" presStyleCnt="0"/>
      <dgm:spPr/>
    </dgm:pt>
    <dgm:pt modelId="{966B30E4-065F-4DE6-8EF7-D2F1E18FAB1D}" type="pres">
      <dgm:prSet presAssocID="{7855C920-6139-4E9C-BDBB-5F8C1D1B9F35}" presName="parTx" presStyleLbl="revTx" presStyleIdx="1" presStyleCnt="6">
        <dgm:presLayoutVars>
          <dgm:chMax val="0"/>
          <dgm:chPref val="0"/>
        </dgm:presLayoutVars>
      </dgm:prSet>
      <dgm:spPr/>
    </dgm:pt>
    <dgm:pt modelId="{680099C9-E648-4C23-B5EA-2B335DF8DE12}" type="pres">
      <dgm:prSet presAssocID="{541EA10D-D969-47FD-88EB-19EB32F599EF}" presName="sibTrans" presStyleCnt="0"/>
      <dgm:spPr/>
    </dgm:pt>
    <dgm:pt modelId="{77748AD0-D57E-4F9C-B0BA-BCEFAC81DA11}" type="pres">
      <dgm:prSet presAssocID="{52555370-3258-4641-91E6-3A70191FEB7A}" presName="compNode" presStyleCnt="0"/>
      <dgm:spPr/>
    </dgm:pt>
    <dgm:pt modelId="{269ED489-51A4-4AF8-A871-1147F2612143}" type="pres">
      <dgm:prSet presAssocID="{52555370-3258-4641-91E6-3A70191FEB7A}" presName="bgRect" presStyleLbl="bgShp" presStyleIdx="2" presStyleCnt="6"/>
      <dgm:spPr/>
    </dgm:pt>
    <dgm:pt modelId="{E5E924DB-F5F0-438F-97B6-93B841B8AAFA}" type="pres">
      <dgm:prSet presAssocID="{52555370-3258-4641-91E6-3A70191FEB7A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B71F314-6F9F-451F-B548-B50E27D04A28}" type="pres">
      <dgm:prSet presAssocID="{52555370-3258-4641-91E6-3A70191FEB7A}" presName="spaceRect" presStyleCnt="0"/>
      <dgm:spPr/>
    </dgm:pt>
    <dgm:pt modelId="{67D74254-B45E-4D1D-9C40-16C7D2F74FFC}" type="pres">
      <dgm:prSet presAssocID="{52555370-3258-4641-91E6-3A70191FEB7A}" presName="parTx" presStyleLbl="revTx" presStyleIdx="2" presStyleCnt="6">
        <dgm:presLayoutVars>
          <dgm:chMax val="0"/>
          <dgm:chPref val="0"/>
        </dgm:presLayoutVars>
      </dgm:prSet>
      <dgm:spPr/>
    </dgm:pt>
    <dgm:pt modelId="{88F985E7-2BBA-4AFB-BD05-1E86A97527C7}" type="pres">
      <dgm:prSet presAssocID="{5D42CDEF-40AD-4277-A0F6-D2A9EEC29E03}" presName="sibTrans" presStyleCnt="0"/>
      <dgm:spPr/>
    </dgm:pt>
    <dgm:pt modelId="{0CD1AEE6-B046-4EC1-81A4-FE8FFA0D7CB7}" type="pres">
      <dgm:prSet presAssocID="{2B2D0AF6-0D5E-4E48-AFB5-182789648CA3}" presName="compNode" presStyleCnt="0"/>
      <dgm:spPr/>
    </dgm:pt>
    <dgm:pt modelId="{CFE9179C-32AB-433A-ABCC-8CB83738E63B}" type="pres">
      <dgm:prSet presAssocID="{2B2D0AF6-0D5E-4E48-AFB5-182789648CA3}" presName="bgRect" presStyleLbl="bgShp" presStyleIdx="3" presStyleCnt="6"/>
      <dgm:spPr/>
    </dgm:pt>
    <dgm:pt modelId="{34A53ED8-664B-4338-85C1-64C4BD03B58F}" type="pres">
      <dgm:prSet presAssocID="{2B2D0AF6-0D5E-4E48-AFB5-182789648CA3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27194AC5-22FD-4717-B4C5-FA5B6DA0482C}" type="pres">
      <dgm:prSet presAssocID="{2B2D0AF6-0D5E-4E48-AFB5-182789648CA3}" presName="spaceRect" presStyleCnt="0"/>
      <dgm:spPr/>
    </dgm:pt>
    <dgm:pt modelId="{54FBDC3B-0C01-4367-93DA-73B11546336B}" type="pres">
      <dgm:prSet presAssocID="{2B2D0AF6-0D5E-4E48-AFB5-182789648CA3}" presName="parTx" presStyleLbl="revTx" presStyleIdx="3" presStyleCnt="6">
        <dgm:presLayoutVars>
          <dgm:chMax val="0"/>
          <dgm:chPref val="0"/>
        </dgm:presLayoutVars>
      </dgm:prSet>
      <dgm:spPr/>
    </dgm:pt>
    <dgm:pt modelId="{878369A1-730B-4A0C-94AA-A62141F514C1}" type="pres">
      <dgm:prSet presAssocID="{86206304-D8B4-4663-9DBE-677F75900E4C}" presName="sibTrans" presStyleCnt="0"/>
      <dgm:spPr/>
    </dgm:pt>
    <dgm:pt modelId="{63B19BD9-E8A8-49ED-AC08-E11AE1674E90}" type="pres">
      <dgm:prSet presAssocID="{6924EB67-274E-42FF-A89B-EAF7D0E334C9}" presName="compNode" presStyleCnt="0"/>
      <dgm:spPr/>
    </dgm:pt>
    <dgm:pt modelId="{1AA11564-3B8E-455D-87EB-822E73C04E18}" type="pres">
      <dgm:prSet presAssocID="{6924EB67-274E-42FF-A89B-EAF7D0E334C9}" presName="bgRect" presStyleLbl="bgShp" presStyleIdx="4" presStyleCnt="6"/>
      <dgm:spPr/>
    </dgm:pt>
    <dgm:pt modelId="{6AE290A8-F163-4103-A35E-E894FED517AC}" type="pres">
      <dgm:prSet presAssocID="{6924EB67-274E-42FF-A89B-EAF7D0E334C9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9C3104FD-3514-4C95-A99F-D22DFF67D869}" type="pres">
      <dgm:prSet presAssocID="{6924EB67-274E-42FF-A89B-EAF7D0E334C9}" presName="spaceRect" presStyleCnt="0"/>
      <dgm:spPr/>
    </dgm:pt>
    <dgm:pt modelId="{9A82CEDA-9110-4CC6-A178-B50A9628C934}" type="pres">
      <dgm:prSet presAssocID="{6924EB67-274E-42FF-A89B-EAF7D0E334C9}" presName="parTx" presStyleLbl="revTx" presStyleIdx="4" presStyleCnt="6">
        <dgm:presLayoutVars>
          <dgm:chMax val="0"/>
          <dgm:chPref val="0"/>
        </dgm:presLayoutVars>
      </dgm:prSet>
      <dgm:spPr/>
    </dgm:pt>
    <dgm:pt modelId="{858ED1D8-F9C2-4FD4-81CC-3A01D06D7E79}" type="pres">
      <dgm:prSet presAssocID="{53B6641D-5572-4544-BDDB-FF51FDBD1875}" presName="sibTrans" presStyleCnt="0"/>
      <dgm:spPr/>
    </dgm:pt>
    <dgm:pt modelId="{7A34047E-E941-4E3C-921A-FAB7BFBA19BC}" type="pres">
      <dgm:prSet presAssocID="{DD85F53A-4999-4E2C-9C1F-861CF301C279}" presName="compNode" presStyleCnt="0"/>
      <dgm:spPr/>
    </dgm:pt>
    <dgm:pt modelId="{C60EF61C-EBEC-4F7E-88F6-2C68EDDC9327}" type="pres">
      <dgm:prSet presAssocID="{DD85F53A-4999-4E2C-9C1F-861CF301C279}" presName="bgRect" presStyleLbl="bgShp" presStyleIdx="5" presStyleCnt="6"/>
      <dgm:spPr/>
    </dgm:pt>
    <dgm:pt modelId="{0A372FD9-61E6-4B40-92DD-DC4F2961D97C}" type="pres">
      <dgm:prSet presAssocID="{DD85F53A-4999-4E2C-9C1F-861CF301C279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F0C458F-73C8-4A44-A480-536592903320}" type="pres">
      <dgm:prSet presAssocID="{DD85F53A-4999-4E2C-9C1F-861CF301C279}" presName="spaceRect" presStyleCnt="0"/>
      <dgm:spPr/>
    </dgm:pt>
    <dgm:pt modelId="{2A0E9EAD-DC21-4C8E-8C96-BE8CC72E6D2C}" type="pres">
      <dgm:prSet presAssocID="{DD85F53A-4999-4E2C-9C1F-861CF301C279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011D552A-C053-499E-BC8E-36EEC0112F56}" type="presOf" srcId="{52555370-3258-4641-91E6-3A70191FEB7A}" destId="{67D74254-B45E-4D1D-9C40-16C7D2F74FFC}" srcOrd="0" destOrd="0" presId="urn:microsoft.com/office/officeart/2018/2/layout/IconVerticalSolidList"/>
    <dgm:cxn modelId="{489A723F-C626-4FC1-BA0B-06EAD60507B3}" srcId="{70162F83-E8C4-4277-9C34-D68AEC40652C}" destId="{7855C920-6139-4E9C-BDBB-5F8C1D1B9F35}" srcOrd="1" destOrd="0" parTransId="{27AB6654-19D8-4855-9729-5823780DB3D4}" sibTransId="{541EA10D-D969-47FD-88EB-19EB32F599EF}"/>
    <dgm:cxn modelId="{4F0C1147-582A-46BE-AFA0-99FE84048DF1}" type="presOf" srcId="{6924EB67-274E-42FF-A89B-EAF7D0E334C9}" destId="{9A82CEDA-9110-4CC6-A178-B50A9628C934}" srcOrd="0" destOrd="0" presId="urn:microsoft.com/office/officeart/2018/2/layout/IconVerticalSolidList"/>
    <dgm:cxn modelId="{1E51D870-0996-458D-B6EE-3250B66DC535}" srcId="{70162F83-E8C4-4277-9C34-D68AEC40652C}" destId="{DD85F53A-4999-4E2C-9C1F-861CF301C279}" srcOrd="5" destOrd="0" parTransId="{AB8F83E0-8977-4465-83CC-717EECC4E17C}" sibTransId="{0F15550D-E40E-44EA-96CC-D263C35B5E63}"/>
    <dgm:cxn modelId="{DB4B2AA2-9B61-45E2-A616-BA35179FA563}" srcId="{70162F83-E8C4-4277-9C34-D68AEC40652C}" destId="{2B2D0AF6-0D5E-4E48-AFB5-182789648CA3}" srcOrd="3" destOrd="0" parTransId="{143A29DD-41B6-43F1-AAD7-C46869870F18}" sibTransId="{86206304-D8B4-4663-9DBE-677F75900E4C}"/>
    <dgm:cxn modelId="{549037B1-BD74-4AB2-88D3-0BE74B88E63F}" type="presOf" srcId="{2B2D0AF6-0D5E-4E48-AFB5-182789648CA3}" destId="{54FBDC3B-0C01-4367-93DA-73B11546336B}" srcOrd="0" destOrd="0" presId="urn:microsoft.com/office/officeart/2018/2/layout/IconVerticalSolidList"/>
    <dgm:cxn modelId="{A36171CB-0704-4369-A60E-51B304876C43}" type="presOf" srcId="{DD85F53A-4999-4E2C-9C1F-861CF301C279}" destId="{2A0E9EAD-DC21-4C8E-8C96-BE8CC72E6D2C}" srcOrd="0" destOrd="0" presId="urn:microsoft.com/office/officeart/2018/2/layout/IconVerticalSolidList"/>
    <dgm:cxn modelId="{31F9CBCD-52A0-4A8B-9130-09B34FF9B643}" type="presOf" srcId="{70162F83-E8C4-4277-9C34-D68AEC40652C}" destId="{BF82297D-FBE4-4F64-B0D1-928236E8D2FB}" srcOrd="0" destOrd="0" presId="urn:microsoft.com/office/officeart/2018/2/layout/IconVerticalSolidList"/>
    <dgm:cxn modelId="{A98E8CD1-BDCE-4829-82BC-95A8D4806B2D}" srcId="{70162F83-E8C4-4277-9C34-D68AEC40652C}" destId="{6924EB67-274E-42FF-A89B-EAF7D0E334C9}" srcOrd="4" destOrd="0" parTransId="{BA7E4027-712D-4860-BBA3-492F5F0B358C}" sibTransId="{53B6641D-5572-4544-BDDB-FF51FDBD1875}"/>
    <dgm:cxn modelId="{D32D11D5-5B01-4537-96F6-2801CF87877D}" type="presOf" srcId="{7855C920-6139-4E9C-BDBB-5F8C1D1B9F35}" destId="{966B30E4-065F-4DE6-8EF7-D2F1E18FAB1D}" srcOrd="0" destOrd="0" presId="urn:microsoft.com/office/officeart/2018/2/layout/IconVerticalSolidList"/>
    <dgm:cxn modelId="{DF7712E2-D055-46EC-9F71-163274AF3F83}" srcId="{70162F83-E8C4-4277-9C34-D68AEC40652C}" destId="{CC2325C5-5D65-4373-BBF1-78522831D5AA}" srcOrd="0" destOrd="0" parTransId="{6A66AD02-B902-4CB5-875B-41C24DCDAD7D}" sibTransId="{0D5227D7-6EFA-432D-BA91-7750E09523E8}"/>
    <dgm:cxn modelId="{90697BF0-31D5-46EA-8EF2-E66C6CB92461}" type="presOf" srcId="{CC2325C5-5D65-4373-BBF1-78522831D5AA}" destId="{7F99A038-1C1C-42D8-8006-989349EED094}" srcOrd="0" destOrd="0" presId="urn:microsoft.com/office/officeart/2018/2/layout/IconVerticalSolidList"/>
    <dgm:cxn modelId="{EC841FF3-E384-48EA-86CF-AF27B2051E73}" srcId="{70162F83-E8C4-4277-9C34-D68AEC40652C}" destId="{52555370-3258-4641-91E6-3A70191FEB7A}" srcOrd="2" destOrd="0" parTransId="{2EDE317E-C4E9-4645-A8AD-6C009439D188}" sibTransId="{5D42CDEF-40AD-4277-A0F6-D2A9EEC29E03}"/>
    <dgm:cxn modelId="{F1A8CF84-8C41-4079-A314-DDB664FA15A1}" type="presParOf" srcId="{BF82297D-FBE4-4F64-B0D1-928236E8D2FB}" destId="{6FEF3683-04BA-4286-8E79-005B0B57A7EA}" srcOrd="0" destOrd="0" presId="urn:microsoft.com/office/officeart/2018/2/layout/IconVerticalSolidList"/>
    <dgm:cxn modelId="{648559C0-374F-42D6-AABB-6FFB5F3B1CB1}" type="presParOf" srcId="{6FEF3683-04BA-4286-8E79-005B0B57A7EA}" destId="{09B73D2C-23B8-491C-A43F-A2C4EE561471}" srcOrd="0" destOrd="0" presId="urn:microsoft.com/office/officeart/2018/2/layout/IconVerticalSolidList"/>
    <dgm:cxn modelId="{1C9BA7EE-ADFF-4F3A-95B2-09412C8AAD6C}" type="presParOf" srcId="{6FEF3683-04BA-4286-8E79-005B0B57A7EA}" destId="{317BBEC5-89EF-416C-B55A-A065D0EB9FDC}" srcOrd="1" destOrd="0" presId="urn:microsoft.com/office/officeart/2018/2/layout/IconVerticalSolidList"/>
    <dgm:cxn modelId="{2676C130-3ED3-4EE9-8CF9-4253526E27AA}" type="presParOf" srcId="{6FEF3683-04BA-4286-8E79-005B0B57A7EA}" destId="{48666D2A-A6AC-423B-B7CD-8426FABE6143}" srcOrd="2" destOrd="0" presId="urn:microsoft.com/office/officeart/2018/2/layout/IconVerticalSolidList"/>
    <dgm:cxn modelId="{836F36C7-E1A6-4535-802B-F0EF61C8CD57}" type="presParOf" srcId="{6FEF3683-04BA-4286-8E79-005B0B57A7EA}" destId="{7F99A038-1C1C-42D8-8006-989349EED094}" srcOrd="3" destOrd="0" presId="urn:microsoft.com/office/officeart/2018/2/layout/IconVerticalSolidList"/>
    <dgm:cxn modelId="{C46B559E-E51D-4F6C-ACE1-2C32805B5455}" type="presParOf" srcId="{BF82297D-FBE4-4F64-B0D1-928236E8D2FB}" destId="{02F8DE22-308A-4443-9AC8-A7E90FEF8806}" srcOrd="1" destOrd="0" presId="urn:microsoft.com/office/officeart/2018/2/layout/IconVerticalSolidList"/>
    <dgm:cxn modelId="{A02904B2-8673-44FC-B74E-63DBDFB82E52}" type="presParOf" srcId="{BF82297D-FBE4-4F64-B0D1-928236E8D2FB}" destId="{8E5E4A82-63F8-4724-97EA-188DA7A10169}" srcOrd="2" destOrd="0" presId="urn:microsoft.com/office/officeart/2018/2/layout/IconVerticalSolidList"/>
    <dgm:cxn modelId="{2B9A6C70-42C2-44B4-B033-D7649B662989}" type="presParOf" srcId="{8E5E4A82-63F8-4724-97EA-188DA7A10169}" destId="{C9DFD94C-514D-4A49-9579-190D1872D0B6}" srcOrd="0" destOrd="0" presId="urn:microsoft.com/office/officeart/2018/2/layout/IconVerticalSolidList"/>
    <dgm:cxn modelId="{B8C62EDA-141A-4855-B699-F6A13236204D}" type="presParOf" srcId="{8E5E4A82-63F8-4724-97EA-188DA7A10169}" destId="{E48A024F-7B86-4DE0-9486-42D821812745}" srcOrd="1" destOrd="0" presId="urn:microsoft.com/office/officeart/2018/2/layout/IconVerticalSolidList"/>
    <dgm:cxn modelId="{4700ADF8-2128-441D-97F8-A7186634080E}" type="presParOf" srcId="{8E5E4A82-63F8-4724-97EA-188DA7A10169}" destId="{468CEDE7-4DC0-4334-976E-6C87A9B9689C}" srcOrd="2" destOrd="0" presId="urn:microsoft.com/office/officeart/2018/2/layout/IconVerticalSolidList"/>
    <dgm:cxn modelId="{13AACDB7-348B-4C12-9A77-D347D9DDF728}" type="presParOf" srcId="{8E5E4A82-63F8-4724-97EA-188DA7A10169}" destId="{966B30E4-065F-4DE6-8EF7-D2F1E18FAB1D}" srcOrd="3" destOrd="0" presId="urn:microsoft.com/office/officeart/2018/2/layout/IconVerticalSolidList"/>
    <dgm:cxn modelId="{C8814DCC-E349-459F-B6A1-D6BC43C9A5CF}" type="presParOf" srcId="{BF82297D-FBE4-4F64-B0D1-928236E8D2FB}" destId="{680099C9-E648-4C23-B5EA-2B335DF8DE12}" srcOrd="3" destOrd="0" presId="urn:microsoft.com/office/officeart/2018/2/layout/IconVerticalSolidList"/>
    <dgm:cxn modelId="{084A2B8C-FC78-4C56-A737-F8901F880CBB}" type="presParOf" srcId="{BF82297D-FBE4-4F64-B0D1-928236E8D2FB}" destId="{77748AD0-D57E-4F9C-B0BA-BCEFAC81DA11}" srcOrd="4" destOrd="0" presId="urn:microsoft.com/office/officeart/2018/2/layout/IconVerticalSolidList"/>
    <dgm:cxn modelId="{6A132190-CAE5-4782-B4B1-B21D9717BF73}" type="presParOf" srcId="{77748AD0-D57E-4F9C-B0BA-BCEFAC81DA11}" destId="{269ED489-51A4-4AF8-A871-1147F2612143}" srcOrd="0" destOrd="0" presId="urn:microsoft.com/office/officeart/2018/2/layout/IconVerticalSolidList"/>
    <dgm:cxn modelId="{DC428AF4-8BF7-424A-B02F-DEE57B54DA5A}" type="presParOf" srcId="{77748AD0-D57E-4F9C-B0BA-BCEFAC81DA11}" destId="{E5E924DB-F5F0-438F-97B6-93B841B8AAFA}" srcOrd="1" destOrd="0" presId="urn:microsoft.com/office/officeart/2018/2/layout/IconVerticalSolidList"/>
    <dgm:cxn modelId="{57C77946-D5A4-4F89-81BB-3A6EADE548ED}" type="presParOf" srcId="{77748AD0-D57E-4F9C-B0BA-BCEFAC81DA11}" destId="{9B71F314-6F9F-451F-B548-B50E27D04A28}" srcOrd="2" destOrd="0" presId="urn:microsoft.com/office/officeart/2018/2/layout/IconVerticalSolidList"/>
    <dgm:cxn modelId="{9E218F43-890C-4A91-AE1B-3E78504EAF0F}" type="presParOf" srcId="{77748AD0-D57E-4F9C-B0BA-BCEFAC81DA11}" destId="{67D74254-B45E-4D1D-9C40-16C7D2F74FFC}" srcOrd="3" destOrd="0" presId="urn:microsoft.com/office/officeart/2018/2/layout/IconVerticalSolidList"/>
    <dgm:cxn modelId="{B5D2FFE2-117F-45A4-BFA3-90C5C0A831F7}" type="presParOf" srcId="{BF82297D-FBE4-4F64-B0D1-928236E8D2FB}" destId="{88F985E7-2BBA-4AFB-BD05-1E86A97527C7}" srcOrd="5" destOrd="0" presId="urn:microsoft.com/office/officeart/2018/2/layout/IconVerticalSolidList"/>
    <dgm:cxn modelId="{49138DBA-7F3F-47A2-AC2C-4CA463265F2A}" type="presParOf" srcId="{BF82297D-FBE4-4F64-B0D1-928236E8D2FB}" destId="{0CD1AEE6-B046-4EC1-81A4-FE8FFA0D7CB7}" srcOrd="6" destOrd="0" presId="urn:microsoft.com/office/officeart/2018/2/layout/IconVerticalSolidList"/>
    <dgm:cxn modelId="{2943A777-D3FA-4845-891F-5A50D2F4B9D1}" type="presParOf" srcId="{0CD1AEE6-B046-4EC1-81A4-FE8FFA0D7CB7}" destId="{CFE9179C-32AB-433A-ABCC-8CB83738E63B}" srcOrd="0" destOrd="0" presId="urn:microsoft.com/office/officeart/2018/2/layout/IconVerticalSolidList"/>
    <dgm:cxn modelId="{88E0C3BA-B816-4343-B240-19D3B14421D9}" type="presParOf" srcId="{0CD1AEE6-B046-4EC1-81A4-FE8FFA0D7CB7}" destId="{34A53ED8-664B-4338-85C1-64C4BD03B58F}" srcOrd="1" destOrd="0" presId="urn:microsoft.com/office/officeart/2018/2/layout/IconVerticalSolidList"/>
    <dgm:cxn modelId="{21BFC7C9-0EBA-4A09-AF2C-966F0748752A}" type="presParOf" srcId="{0CD1AEE6-B046-4EC1-81A4-FE8FFA0D7CB7}" destId="{27194AC5-22FD-4717-B4C5-FA5B6DA0482C}" srcOrd="2" destOrd="0" presId="urn:microsoft.com/office/officeart/2018/2/layout/IconVerticalSolidList"/>
    <dgm:cxn modelId="{0A07366E-FD25-4925-B8E2-B5199A004C51}" type="presParOf" srcId="{0CD1AEE6-B046-4EC1-81A4-FE8FFA0D7CB7}" destId="{54FBDC3B-0C01-4367-93DA-73B11546336B}" srcOrd="3" destOrd="0" presId="urn:microsoft.com/office/officeart/2018/2/layout/IconVerticalSolidList"/>
    <dgm:cxn modelId="{624EE69B-F9EC-45F7-806B-9960863E7E03}" type="presParOf" srcId="{BF82297D-FBE4-4F64-B0D1-928236E8D2FB}" destId="{878369A1-730B-4A0C-94AA-A62141F514C1}" srcOrd="7" destOrd="0" presId="urn:microsoft.com/office/officeart/2018/2/layout/IconVerticalSolidList"/>
    <dgm:cxn modelId="{928C87FA-87B7-4CBD-8A15-288176FE2D58}" type="presParOf" srcId="{BF82297D-FBE4-4F64-B0D1-928236E8D2FB}" destId="{63B19BD9-E8A8-49ED-AC08-E11AE1674E90}" srcOrd="8" destOrd="0" presId="urn:microsoft.com/office/officeart/2018/2/layout/IconVerticalSolidList"/>
    <dgm:cxn modelId="{902F82E6-200E-45E7-81D5-CBFE65B0180F}" type="presParOf" srcId="{63B19BD9-E8A8-49ED-AC08-E11AE1674E90}" destId="{1AA11564-3B8E-455D-87EB-822E73C04E18}" srcOrd="0" destOrd="0" presId="urn:microsoft.com/office/officeart/2018/2/layout/IconVerticalSolidList"/>
    <dgm:cxn modelId="{40853DAD-EF38-4036-952B-2665096668E5}" type="presParOf" srcId="{63B19BD9-E8A8-49ED-AC08-E11AE1674E90}" destId="{6AE290A8-F163-4103-A35E-E894FED517AC}" srcOrd="1" destOrd="0" presId="urn:microsoft.com/office/officeart/2018/2/layout/IconVerticalSolidList"/>
    <dgm:cxn modelId="{CC4BBD85-B653-4467-ADE5-A79331E0334D}" type="presParOf" srcId="{63B19BD9-E8A8-49ED-AC08-E11AE1674E90}" destId="{9C3104FD-3514-4C95-A99F-D22DFF67D869}" srcOrd="2" destOrd="0" presId="urn:microsoft.com/office/officeart/2018/2/layout/IconVerticalSolidList"/>
    <dgm:cxn modelId="{7EBF6D80-1D98-4C39-8222-615003F79333}" type="presParOf" srcId="{63B19BD9-E8A8-49ED-AC08-E11AE1674E90}" destId="{9A82CEDA-9110-4CC6-A178-B50A9628C934}" srcOrd="3" destOrd="0" presId="urn:microsoft.com/office/officeart/2018/2/layout/IconVerticalSolidList"/>
    <dgm:cxn modelId="{136DCC66-263B-48C0-887E-91345D685367}" type="presParOf" srcId="{BF82297D-FBE4-4F64-B0D1-928236E8D2FB}" destId="{858ED1D8-F9C2-4FD4-81CC-3A01D06D7E79}" srcOrd="9" destOrd="0" presId="urn:microsoft.com/office/officeart/2018/2/layout/IconVerticalSolidList"/>
    <dgm:cxn modelId="{439DB61D-9CF5-40A4-A004-93880F04E301}" type="presParOf" srcId="{BF82297D-FBE4-4F64-B0D1-928236E8D2FB}" destId="{7A34047E-E941-4E3C-921A-FAB7BFBA19BC}" srcOrd="10" destOrd="0" presId="urn:microsoft.com/office/officeart/2018/2/layout/IconVerticalSolidList"/>
    <dgm:cxn modelId="{DB525559-931D-4451-8194-3BE465B140D3}" type="presParOf" srcId="{7A34047E-E941-4E3C-921A-FAB7BFBA19BC}" destId="{C60EF61C-EBEC-4F7E-88F6-2C68EDDC9327}" srcOrd="0" destOrd="0" presId="urn:microsoft.com/office/officeart/2018/2/layout/IconVerticalSolidList"/>
    <dgm:cxn modelId="{680DC7B0-ED05-4540-AAC2-9693562A294F}" type="presParOf" srcId="{7A34047E-E941-4E3C-921A-FAB7BFBA19BC}" destId="{0A372FD9-61E6-4B40-92DD-DC4F2961D97C}" srcOrd="1" destOrd="0" presId="urn:microsoft.com/office/officeart/2018/2/layout/IconVerticalSolidList"/>
    <dgm:cxn modelId="{9E19F912-4F54-4F5D-A713-AD1FC0F65042}" type="presParOf" srcId="{7A34047E-E941-4E3C-921A-FAB7BFBA19BC}" destId="{5F0C458F-73C8-4A44-A480-536592903320}" srcOrd="2" destOrd="0" presId="urn:microsoft.com/office/officeart/2018/2/layout/IconVerticalSolidList"/>
    <dgm:cxn modelId="{9FCE4EE6-D8B6-47BE-9556-120666AEFB71}" type="presParOf" srcId="{7A34047E-E941-4E3C-921A-FAB7BFBA19BC}" destId="{2A0E9EAD-DC21-4C8E-8C96-BE8CC72E6D2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D53F86-5C25-4CAD-890C-7DA7B011CFBD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8B8C4EF-5E4B-4398-894E-A6BCCA039A1C}">
      <dgm:prSet phldrT="[Text]"/>
      <dgm:spPr/>
      <dgm:t>
        <a:bodyPr/>
        <a:lstStyle/>
        <a:p>
          <a:r>
            <a:rPr lang="en-US" dirty="0"/>
            <a:t>Mentoring Expectations</a:t>
          </a:r>
        </a:p>
      </dgm:t>
    </dgm:pt>
    <dgm:pt modelId="{C49B11CB-A47E-464C-B4CC-86A9E7272E40}" type="parTrans" cxnId="{045CF0D7-6027-418D-8D7A-77C358C1E79A}">
      <dgm:prSet/>
      <dgm:spPr/>
      <dgm:t>
        <a:bodyPr/>
        <a:lstStyle/>
        <a:p>
          <a:endParaRPr lang="en-US"/>
        </a:p>
      </dgm:t>
    </dgm:pt>
    <dgm:pt modelId="{CAC63506-A9DE-4AA2-AFCD-F4B0869C8E25}" type="sibTrans" cxnId="{045CF0D7-6027-418D-8D7A-77C358C1E79A}">
      <dgm:prSet/>
      <dgm:spPr/>
      <dgm:t>
        <a:bodyPr/>
        <a:lstStyle/>
        <a:p>
          <a:endParaRPr lang="en-US"/>
        </a:p>
      </dgm:t>
    </dgm:pt>
    <dgm:pt modelId="{43320F9F-825C-40CD-AE8D-8E3E8CB2663B}">
      <dgm:prSet phldrT="[Text]"/>
      <dgm:spPr/>
      <dgm:t>
        <a:bodyPr/>
        <a:lstStyle/>
        <a:p>
          <a:r>
            <a:rPr lang="en-US" dirty="0"/>
            <a:t>Needs of beginning Teachers</a:t>
          </a:r>
        </a:p>
      </dgm:t>
    </dgm:pt>
    <dgm:pt modelId="{75691016-32D9-4E0E-8B95-EE2B30535123}" type="parTrans" cxnId="{565D3357-8A5A-4595-8048-92680878170F}">
      <dgm:prSet/>
      <dgm:spPr/>
      <dgm:t>
        <a:bodyPr/>
        <a:lstStyle/>
        <a:p>
          <a:endParaRPr lang="en-US"/>
        </a:p>
      </dgm:t>
    </dgm:pt>
    <dgm:pt modelId="{BCF323F6-9A6D-48DB-BA40-D10675D776F3}" type="sibTrans" cxnId="{565D3357-8A5A-4595-8048-92680878170F}">
      <dgm:prSet/>
      <dgm:spPr/>
      <dgm:t>
        <a:bodyPr/>
        <a:lstStyle/>
        <a:p>
          <a:endParaRPr lang="en-US"/>
        </a:p>
      </dgm:t>
    </dgm:pt>
    <dgm:pt modelId="{03F46544-C6C3-4974-B0CB-F5E16F27CF23}">
      <dgm:prSet phldrT="[Text]"/>
      <dgm:spPr/>
      <dgm:t>
        <a:bodyPr/>
        <a:lstStyle/>
        <a:p>
          <a:r>
            <a:rPr lang="en-US" dirty="0"/>
            <a:t>Stages of beginning Teaching</a:t>
          </a:r>
        </a:p>
      </dgm:t>
    </dgm:pt>
    <dgm:pt modelId="{12B265A0-5263-4537-B10A-D9777D610994}" type="parTrans" cxnId="{BA732238-890E-4310-84A2-E837FF607AAB}">
      <dgm:prSet/>
      <dgm:spPr/>
      <dgm:t>
        <a:bodyPr/>
        <a:lstStyle/>
        <a:p>
          <a:endParaRPr lang="en-US"/>
        </a:p>
      </dgm:t>
    </dgm:pt>
    <dgm:pt modelId="{C517DC0C-539A-4808-8CD9-0118E46B08B2}" type="sibTrans" cxnId="{BA732238-890E-4310-84A2-E837FF607AAB}">
      <dgm:prSet/>
      <dgm:spPr/>
      <dgm:t>
        <a:bodyPr/>
        <a:lstStyle/>
        <a:p>
          <a:endParaRPr lang="en-US"/>
        </a:p>
      </dgm:t>
    </dgm:pt>
    <dgm:pt modelId="{F0719589-D8DA-49BF-B22C-2E87F1002489}">
      <dgm:prSet/>
      <dgm:spPr/>
      <dgm:t>
        <a:bodyPr/>
        <a:lstStyle/>
        <a:p>
          <a:r>
            <a:rPr lang="en-US" dirty="0"/>
            <a:t>Characteristics of a Mentors</a:t>
          </a:r>
        </a:p>
      </dgm:t>
    </dgm:pt>
    <dgm:pt modelId="{037B49A4-1BEF-43CE-92DC-91313F27ED20}" type="parTrans" cxnId="{3856E65C-B9E8-4097-A51B-4EA60BB0073A}">
      <dgm:prSet/>
      <dgm:spPr/>
      <dgm:t>
        <a:bodyPr/>
        <a:lstStyle/>
        <a:p>
          <a:endParaRPr lang="en-US"/>
        </a:p>
      </dgm:t>
    </dgm:pt>
    <dgm:pt modelId="{EC9596B5-43F1-49DF-9E5A-48002B8DFF8C}" type="sibTrans" cxnId="{3856E65C-B9E8-4097-A51B-4EA60BB0073A}">
      <dgm:prSet/>
      <dgm:spPr/>
      <dgm:t>
        <a:bodyPr/>
        <a:lstStyle/>
        <a:p>
          <a:endParaRPr lang="en-US"/>
        </a:p>
      </dgm:t>
    </dgm:pt>
    <dgm:pt modelId="{2C660918-D195-4330-8ABD-D16F049CD976}">
      <dgm:prSet/>
      <dgm:spPr/>
      <dgm:t>
        <a:bodyPr/>
        <a:lstStyle/>
        <a:p>
          <a:r>
            <a:rPr lang="en-US" dirty="0"/>
            <a:t>Establishing a relationship</a:t>
          </a:r>
        </a:p>
      </dgm:t>
    </dgm:pt>
    <dgm:pt modelId="{24E71EF4-BB96-4A99-AF63-33F43C98940D}" type="parTrans" cxnId="{0FF26633-A809-4493-A6E6-EFD3D249BE61}">
      <dgm:prSet/>
      <dgm:spPr/>
      <dgm:t>
        <a:bodyPr/>
        <a:lstStyle/>
        <a:p>
          <a:endParaRPr lang="en-US"/>
        </a:p>
      </dgm:t>
    </dgm:pt>
    <dgm:pt modelId="{405178B3-9D74-4866-BFBC-111D9AB0245A}" type="sibTrans" cxnId="{0FF26633-A809-4493-A6E6-EFD3D249BE61}">
      <dgm:prSet/>
      <dgm:spPr/>
      <dgm:t>
        <a:bodyPr/>
        <a:lstStyle/>
        <a:p>
          <a:endParaRPr lang="en-US"/>
        </a:p>
      </dgm:t>
    </dgm:pt>
    <dgm:pt modelId="{9148E88D-6A4E-40A3-8856-FE38150DBFB6}">
      <dgm:prSet/>
      <dgm:spPr/>
      <dgm:t>
        <a:bodyPr/>
        <a:lstStyle/>
        <a:p>
          <a:r>
            <a:rPr lang="en-US" dirty="0"/>
            <a:t>Classroom Observation</a:t>
          </a:r>
        </a:p>
      </dgm:t>
    </dgm:pt>
    <dgm:pt modelId="{D7A488A0-1EB5-4D19-AAE1-0EC32E966009}" type="parTrans" cxnId="{D7F49456-9F36-43B2-8953-27DF12B66A06}">
      <dgm:prSet/>
      <dgm:spPr/>
      <dgm:t>
        <a:bodyPr/>
        <a:lstStyle/>
        <a:p>
          <a:endParaRPr lang="en-US"/>
        </a:p>
      </dgm:t>
    </dgm:pt>
    <dgm:pt modelId="{9E79CF4D-02AD-479A-BCE6-2C6B6DEB2DD6}" type="sibTrans" cxnId="{D7F49456-9F36-43B2-8953-27DF12B66A06}">
      <dgm:prSet/>
      <dgm:spPr/>
      <dgm:t>
        <a:bodyPr/>
        <a:lstStyle/>
        <a:p>
          <a:endParaRPr lang="en-US"/>
        </a:p>
      </dgm:t>
    </dgm:pt>
    <dgm:pt modelId="{F5AFBC50-61DB-48DD-AB0B-B06190EAA6E2}">
      <dgm:prSet/>
      <dgm:spPr/>
      <dgm:t>
        <a:bodyPr/>
        <a:lstStyle/>
        <a:p>
          <a:r>
            <a:rPr lang="en-US" dirty="0"/>
            <a:t>Reflective Practice and questioning </a:t>
          </a:r>
        </a:p>
      </dgm:t>
    </dgm:pt>
    <dgm:pt modelId="{6DE18B63-D699-4191-9506-CA365EE808B5}" type="parTrans" cxnId="{80B8FC9E-0AF6-438E-87DE-FF4E117E5443}">
      <dgm:prSet/>
      <dgm:spPr/>
      <dgm:t>
        <a:bodyPr/>
        <a:lstStyle/>
        <a:p>
          <a:endParaRPr lang="en-US"/>
        </a:p>
      </dgm:t>
    </dgm:pt>
    <dgm:pt modelId="{32CE664A-3133-4AF5-BE9B-57569BFF0691}" type="sibTrans" cxnId="{80B8FC9E-0AF6-438E-87DE-FF4E117E5443}">
      <dgm:prSet/>
      <dgm:spPr/>
      <dgm:t>
        <a:bodyPr/>
        <a:lstStyle/>
        <a:p>
          <a:endParaRPr lang="en-US"/>
        </a:p>
      </dgm:t>
    </dgm:pt>
    <dgm:pt modelId="{87CE8D15-7532-4140-991E-1DFEC0C57E97}">
      <dgm:prSet/>
      <dgm:spPr/>
      <dgm:t>
        <a:bodyPr/>
        <a:lstStyle/>
        <a:p>
          <a:r>
            <a:rPr lang="en-US" dirty="0"/>
            <a:t>Actionable feedback</a:t>
          </a:r>
        </a:p>
      </dgm:t>
    </dgm:pt>
    <dgm:pt modelId="{3CE742F3-5547-4CC1-9FAC-F98C9BD0E3A2}" type="parTrans" cxnId="{DA264D8F-FE2C-4618-A190-A2E52631FB85}">
      <dgm:prSet/>
      <dgm:spPr/>
      <dgm:t>
        <a:bodyPr/>
        <a:lstStyle/>
        <a:p>
          <a:endParaRPr lang="en-US"/>
        </a:p>
      </dgm:t>
    </dgm:pt>
    <dgm:pt modelId="{105D92AA-5185-4171-AC5A-B0A69C564F6D}" type="sibTrans" cxnId="{DA264D8F-FE2C-4618-A190-A2E52631FB85}">
      <dgm:prSet/>
      <dgm:spPr/>
      <dgm:t>
        <a:bodyPr/>
        <a:lstStyle/>
        <a:p>
          <a:endParaRPr lang="en-US"/>
        </a:p>
      </dgm:t>
    </dgm:pt>
    <dgm:pt modelId="{06CF05C6-3C07-4419-8679-6CC614475510}" type="pres">
      <dgm:prSet presAssocID="{33D53F86-5C25-4CAD-890C-7DA7B011CFBD}" presName="linearFlow" presStyleCnt="0">
        <dgm:presLayoutVars>
          <dgm:dir/>
          <dgm:resizeHandles val="exact"/>
        </dgm:presLayoutVars>
      </dgm:prSet>
      <dgm:spPr/>
    </dgm:pt>
    <dgm:pt modelId="{41E17974-9E2E-417A-B208-9E6D7A4BAE5B}" type="pres">
      <dgm:prSet presAssocID="{E8B8C4EF-5E4B-4398-894E-A6BCCA039A1C}" presName="composite" presStyleCnt="0"/>
      <dgm:spPr/>
    </dgm:pt>
    <dgm:pt modelId="{28028BD3-9275-451A-A287-B52D3FBF971E}" type="pres">
      <dgm:prSet presAssocID="{E8B8C4EF-5E4B-4398-894E-A6BCCA039A1C}" presName="imgShp" presStyleLbl="fgImgPlace1" presStyleIdx="0" presStyleCnt="8"/>
      <dgm:spPr/>
    </dgm:pt>
    <dgm:pt modelId="{4465DE07-4568-46B3-B4BD-E496ABB77726}" type="pres">
      <dgm:prSet presAssocID="{E8B8C4EF-5E4B-4398-894E-A6BCCA039A1C}" presName="txShp" presStyleLbl="node1" presStyleIdx="0" presStyleCnt="8">
        <dgm:presLayoutVars>
          <dgm:bulletEnabled val="1"/>
        </dgm:presLayoutVars>
      </dgm:prSet>
      <dgm:spPr/>
    </dgm:pt>
    <dgm:pt modelId="{C034B6E4-6947-45FA-9EA6-98007F382C79}" type="pres">
      <dgm:prSet presAssocID="{CAC63506-A9DE-4AA2-AFCD-F4B0869C8E25}" presName="spacing" presStyleCnt="0"/>
      <dgm:spPr/>
    </dgm:pt>
    <dgm:pt modelId="{0862AC4D-0F7F-4B30-9EFA-04BF5BFD847C}" type="pres">
      <dgm:prSet presAssocID="{43320F9F-825C-40CD-AE8D-8E3E8CB2663B}" presName="composite" presStyleCnt="0"/>
      <dgm:spPr/>
    </dgm:pt>
    <dgm:pt modelId="{BC57A76B-BEB2-4F48-96E0-B213CDA8B2BA}" type="pres">
      <dgm:prSet presAssocID="{43320F9F-825C-40CD-AE8D-8E3E8CB2663B}" presName="imgShp" presStyleLbl="fgImgPlace1" presStyleIdx="1" presStyleCnt="8"/>
      <dgm:spPr/>
    </dgm:pt>
    <dgm:pt modelId="{6733733C-6490-488B-BFF0-03B40F99885A}" type="pres">
      <dgm:prSet presAssocID="{43320F9F-825C-40CD-AE8D-8E3E8CB2663B}" presName="txShp" presStyleLbl="node1" presStyleIdx="1" presStyleCnt="8">
        <dgm:presLayoutVars>
          <dgm:bulletEnabled val="1"/>
        </dgm:presLayoutVars>
      </dgm:prSet>
      <dgm:spPr/>
    </dgm:pt>
    <dgm:pt modelId="{7F703804-B1F9-449C-AA3B-8837A45A0475}" type="pres">
      <dgm:prSet presAssocID="{BCF323F6-9A6D-48DB-BA40-D10675D776F3}" presName="spacing" presStyleCnt="0"/>
      <dgm:spPr/>
    </dgm:pt>
    <dgm:pt modelId="{579B93EF-9C1D-487E-BBE6-7C46BEE10158}" type="pres">
      <dgm:prSet presAssocID="{03F46544-C6C3-4974-B0CB-F5E16F27CF23}" presName="composite" presStyleCnt="0"/>
      <dgm:spPr/>
    </dgm:pt>
    <dgm:pt modelId="{035718C8-9E94-4856-8DA7-2CDF68FCD241}" type="pres">
      <dgm:prSet presAssocID="{03F46544-C6C3-4974-B0CB-F5E16F27CF23}" presName="imgShp" presStyleLbl="fgImgPlace1" presStyleIdx="2" presStyleCnt="8"/>
      <dgm:spPr/>
    </dgm:pt>
    <dgm:pt modelId="{BE5A56F8-D3DE-4B98-A4FF-4C79FD46D3EF}" type="pres">
      <dgm:prSet presAssocID="{03F46544-C6C3-4974-B0CB-F5E16F27CF23}" presName="txShp" presStyleLbl="node1" presStyleIdx="2" presStyleCnt="8">
        <dgm:presLayoutVars>
          <dgm:bulletEnabled val="1"/>
        </dgm:presLayoutVars>
      </dgm:prSet>
      <dgm:spPr/>
    </dgm:pt>
    <dgm:pt modelId="{346EB60E-E6F0-4E02-8804-82FC74BF0E71}" type="pres">
      <dgm:prSet presAssocID="{C517DC0C-539A-4808-8CD9-0118E46B08B2}" presName="spacing" presStyleCnt="0"/>
      <dgm:spPr/>
    </dgm:pt>
    <dgm:pt modelId="{30EFA992-70F4-4582-B926-4BAAE674A39F}" type="pres">
      <dgm:prSet presAssocID="{F0719589-D8DA-49BF-B22C-2E87F1002489}" presName="composite" presStyleCnt="0"/>
      <dgm:spPr/>
    </dgm:pt>
    <dgm:pt modelId="{0DCF75F4-1CED-481C-9535-D8C54E4A5547}" type="pres">
      <dgm:prSet presAssocID="{F0719589-D8DA-49BF-B22C-2E87F1002489}" presName="imgShp" presStyleLbl="fgImgPlace1" presStyleIdx="3" presStyleCnt="8"/>
      <dgm:spPr/>
    </dgm:pt>
    <dgm:pt modelId="{E388BF81-D529-45BF-8FD6-EC089A468BE3}" type="pres">
      <dgm:prSet presAssocID="{F0719589-D8DA-49BF-B22C-2E87F1002489}" presName="txShp" presStyleLbl="node1" presStyleIdx="3" presStyleCnt="8">
        <dgm:presLayoutVars>
          <dgm:bulletEnabled val="1"/>
        </dgm:presLayoutVars>
      </dgm:prSet>
      <dgm:spPr/>
    </dgm:pt>
    <dgm:pt modelId="{E87C8296-5708-423A-AAF4-DAA11EDF2F0F}" type="pres">
      <dgm:prSet presAssocID="{EC9596B5-43F1-49DF-9E5A-48002B8DFF8C}" presName="spacing" presStyleCnt="0"/>
      <dgm:spPr/>
    </dgm:pt>
    <dgm:pt modelId="{8557FFE8-35B7-4561-B20E-F5F74830C2D2}" type="pres">
      <dgm:prSet presAssocID="{2C660918-D195-4330-8ABD-D16F049CD976}" presName="composite" presStyleCnt="0"/>
      <dgm:spPr/>
    </dgm:pt>
    <dgm:pt modelId="{D12D39B3-4771-4D1F-BF68-B2A673CDF0EF}" type="pres">
      <dgm:prSet presAssocID="{2C660918-D195-4330-8ABD-D16F049CD976}" presName="imgShp" presStyleLbl="fgImgPlace1" presStyleIdx="4" presStyleCnt="8"/>
      <dgm:spPr/>
    </dgm:pt>
    <dgm:pt modelId="{E8E4E92D-1BC6-4EFE-B35E-14A56F5F0851}" type="pres">
      <dgm:prSet presAssocID="{2C660918-D195-4330-8ABD-D16F049CD976}" presName="txShp" presStyleLbl="node1" presStyleIdx="4" presStyleCnt="8">
        <dgm:presLayoutVars>
          <dgm:bulletEnabled val="1"/>
        </dgm:presLayoutVars>
      </dgm:prSet>
      <dgm:spPr/>
    </dgm:pt>
    <dgm:pt modelId="{1219E356-8004-4057-A4F3-9F55459F0C91}" type="pres">
      <dgm:prSet presAssocID="{405178B3-9D74-4866-BFBC-111D9AB0245A}" presName="spacing" presStyleCnt="0"/>
      <dgm:spPr/>
    </dgm:pt>
    <dgm:pt modelId="{83D5BEAD-C08F-4D0E-90AD-D6F7EA1EFC95}" type="pres">
      <dgm:prSet presAssocID="{9148E88D-6A4E-40A3-8856-FE38150DBFB6}" presName="composite" presStyleCnt="0"/>
      <dgm:spPr/>
    </dgm:pt>
    <dgm:pt modelId="{4B8CEE0A-EF4B-4186-8B7E-3B3A4E7AC0CC}" type="pres">
      <dgm:prSet presAssocID="{9148E88D-6A4E-40A3-8856-FE38150DBFB6}" presName="imgShp" presStyleLbl="fgImgPlace1" presStyleIdx="5" presStyleCnt="8"/>
      <dgm:spPr/>
    </dgm:pt>
    <dgm:pt modelId="{0BDFCC92-57A0-4133-9E76-21E722D68A70}" type="pres">
      <dgm:prSet presAssocID="{9148E88D-6A4E-40A3-8856-FE38150DBFB6}" presName="txShp" presStyleLbl="node1" presStyleIdx="5" presStyleCnt="8">
        <dgm:presLayoutVars>
          <dgm:bulletEnabled val="1"/>
        </dgm:presLayoutVars>
      </dgm:prSet>
      <dgm:spPr/>
    </dgm:pt>
    <dgm:pt modelId="{1B75158D-080D-4BED-B8EF-B9D10654AC14}" type="pres">
      <dgm:prSet presAssocID="{9E79CF4D-02AD-479A-BCE6-2C6B6DEB2DD6}" presName="spacing" presStyleCnt="0"/>
      <dgm:spPr/>
    </dgm:pt>
    <dgm:pt modelId="{6D1AD59B-BBEB-4DD4-ADB1-8F67B3B93872}" type="pres">
      <dgm:prSet presAssocID="{F5AFBC50-61DB-48DD-AB0B-B06190EAA6E2}" presName="composite" presStyleCnt="0"/>
      <dgm:spPr/>
    </dgm:pt>
    <dgm:pt modelId="{28825AD8-9108-4397-A618-D8A669A24882}" type="pres">
      <dgm:prSet presAssocID="{F5AFBC50-61DB-48DD-AB0B-B06190EAA6E2}" presName="imgShp" presStyleLbl="fgImgPlace1" presStyleIdx="6" presStyleCnt="8"/>
      <dgm:spPr/>
    </dgm:pt>
    <dgm:pt modelId="{56B3CB43-1E28-492C-BE2D-DA2ABCE12926}" type="pres">
      <dgm:prSet presAssocID="{F5AFBC50-61DB-48DD-AB0B-B06190EAA6E2}" presName="txShp" presStyleLbl="node1" presStyleIdx="6" presStyleCnt="8">
        <dgm:presLayoutVars>
          <dgm:bulletEnabled val="1"/>
        </dgm:presLayoutVars>
      </dgm:prSet>
      <dgm:spPr/>
    </dgm:pt>
    <dgm:pt modelId="{7F528CB3-762B-4F06-A94C-4CBABC1F7801}" type="pres">
      <dgm:prSet presAssocID="{32CE664A-3133-4AF5-BE9B-57569BFF0691}" presName="spacing" presStyleCnt="0"/>
      <dgm:spPr/>
    </dgm:pt>
    <dgm:pt modelId="{52FA1ABB-C2A0-4220-A119-B841F5AFBBD6}" type="pres">
      <dgm:prSet presAssocID="{87CE8D15-7532-4140-991E-1DFEC0C57E97}" presName="composite" presStyleCnt="0"/>
      <dgm:spPr/>
    </dgm:pt>
    <dgm:pt modelId="{50A17FD6-81F9-4BC8-8FE0-CFF0197384CB}" type="pres">
      <dgm:prSet presAssocID="{87CE8D15-7532-4140-991E-1DFEC0C57E97}" presName="imgShp" presStyleLbl="fgImgPlace1" presStyleIdx="7" presStyleCnt="8"/>
      <dgm:spPr/>
    </dgm:pt>
    <dgm:pt modelId="{BF510799-5957-497F-B73D-B75CF7142D0C}" type="pres">
      <dgm:prSet presAssocID="{87CE8D15-7532-4140-991E-1DFEC0C57E97}" presName="txShp" presStyleLbl="node1" presStyleIdx="7" presStyleCnt="8">
        <dgm:presLayoutVars>
          <dgm:bulletEnabled val="1"/>
        </dgm:presLayoutVars>
      </dgm:prSet>
      <dgm:spPr/>
    </dgm:pt>
  </dgm:ptLst>
  <dgm:cxnLst>
    <dgm:cxn modelId="{C73E3D02-7E22-4ECF-B0DD-1D558B68C61A}" type="presOf" srcId="{9148E88D-6A4E-40A3-8856-FE38150DBFB6}" destId="{0BDFCC92-57A0-4133-9E76-21E722D68A70}" srcOrd="0" destOrd="0" presId="urn:microsoft.com/office/officeart/2005/8/layout/vList3"/>
    <dgm:cxn modelId="{0AE9A41D-D4ED-4BBA-B817-338874CA94E1}" type="presOf" srcId="{F0719589-D8DA-49BF-B22C-2E87F1002489}" destId="{E388BF81-D529-45BF-8FD6-EC089A468BE3}" srcOrd="0" destOrd="0" presId="urn:microsoft.com/office/officeart/2005/8/layout/vList3"/>
    <dgm:cxn modelId="{0FF26633-A809-4493-A6E6-EFD3D249BE61}" srcId="{33D53F86-5C25-4CAD-890C-7DA7B011CFBD}" destId="{2C660918-D195-4330-8ABD-D16F049CD976}" srcOrd="4" destOrd="0" parTransId="{24E71EF4-BB96-4A99-AF63-33F43C98940D}" sibTransId="{405178B3-9D74-4866-BFBC-111D9AB0245A}"/>
    <dgm:cxn modelId="{E5908633-AED2-4008-9CEF-3BE3CEA4BC47}" type="presOf" srcId="{03F46544-C6C3-4974-B0CB-F5E16F27CF23}" destId="{BE5A56F8-D3DE-4B98-A4FF-4C79FD46D3EF}" srcOrd="0" destOrd="0" presId="urn:microsoft.com/office/officeart/2005/8/layout/vList3"/>
    <dgm:cxn modelId="{03AC4E35-9703-42CC-B4CC-FA93C0F80EE1}" type="presOf" srcId="{F5AFBC50-61DB-48DD-AB0B-B06190EAA6E2}" destId="{56B3CB43-1E28-492C-BE2D-DA2ABCE12926}" srcOrd="0" destOrd="0" presId="urn:microsoft.com/office/officeart/2005/8/layout/vList3"/>
    <dgm:cxn modelId="{BA732238-890E-4310-84A2-E837FF607AAB}" srcId="{33D53F86-5C25-4CAD-890C-7DA7B011CFBD}" destId="{03F46544-C6C3-4974-B0CB-F5E16F27CF23}" srcOrd="2" destOrd="0" parTransId="{12B265A0-5263-4537-B10A-D9777D610994}" sibTransId="{C517DC0C-539A-4808-8CD9-0118E46B08B2}"/>
    <dgm:cxn modelId="{3856E65C-B9E8-4097-A51B-4EA60BB0073A}" srcId="{33D53F86-5C25-4CAD-890C-7DA7B011CFBD}" destId="{F0719589-D8DA-49BF-B22C-2E87F1002489}" srcOrd="3" destOrd="0" parTransId="{037B49A4-1BEF-43CE-92DC-91313F27ED20}" sibTransId="{EC9596B5-43F1-49DF-9E5A-48002B8DFF8C}"/>
    <dgm:cxn modelId="{D7F49456-9F36-43B2-8953-27DF12B66A06}" srcId="{33D53F86-5C25-4CAD-890C-7DA7B011CFBD}" destId="{9148E88D-6A4E-40A3-8856-FE38150DBFB6}" srcOrd="5" destOrd="0" parTransId="{D7A488A0-1EB5-4D19-AAE1-0EC32E966009}" sibTransId="{9E79CF4D-02AD-479A-BCE6-2C6B6DEB2DD6}"/>
    <dgm:cxn modelId="{565D3357-8A5A-4595-8048-92680878170F}" srcId="{33D53F86-5C25-4CAD-890C-7DA7B011CFBD}" destId="{43320F9F-825C-40CD-AE8D-8E3E8CB2663B}" srcOrd="1" destOrd="0" parTransId="{75691016-32D9-4E0E-8B95-EE2B30535123}" sibTransId="{BCF323F6-9A6D-48DB-BA40-D10675D776F3}"/>
    <dgm:cxn modelId="{2D45ED89-D22C-4397-8ABA-2B05792DE650}" type="presOf" srcId="{43320F9F-825C-40CD-AE8D-8E3E8CB2663B}" destId="{6733733C-6490-488B-BFF0-03B40F99885A}" srcOrd="0" destOrd="0" presId="urn:microsoft.com/office/officeart/2005/8/layout/vList3"/>
    <dgm:cxn modelId="{6A29938A-E542-41C5-8973-7E1737F2774F}" type="presOf" srcId="{33D53F86-5C25-4CAD-890C-7DA7B011CFBD}" destId="{06CF05C6-3C07-4419-8679-6CC614475510}" srcOrd="0" destOrd="0" presId="urn:microsoft.com/office/officeart/2005/8/layout/vList3"/>
    <dgm:cxn modelId="{DA264D8F-FE2C-4618-A190-A2E52631FB85}" srcId="{33D53F86-5C25-4CAD-890C-7DA7B011CFBD}" destId="{87CE8D15-7532-4140-991E-1DFEC0C57E97}" srcOrd="7" destOrd="0" parTransId="{3CE742F3-5547-4CC1-9FAC-F98C9BD0E3A2}" sibTransId="{105D92AA-5185-4171-AC5A-B0A69C564F6D}"/>
    <dgm:cxn modelId="{80B8FC9E-0AF6-438E-87DE-FF4E117E5443}" srcId="{33D53F86-5C25-4CAD-890C-7DA7B011CFBD}" destId="{F5AFBC50-61DB-48DD-AB0B-B06190EAA6E2}" srcOrd="6" destOrd="0" parTransId="{6DE18B63-D699-4191-9506-CA365EE808B5}" sibTransId="{32CE664A-3133-4AF5-BE9B-57569BFF0691}"/>
    <dgm:cxn modelId="{ECFE1FBE-F4CB-4CD0-B30C-2DA8735349BD}" type="presOf" srcId="{E8B8C4EF-5E4B-4398-894E-A6BCCA039A1C}" destId="{4465DE07-4568-46B3-B4BD-E496ABB77726}" srcOrd="0" destOrd="0" presId="urn:microsoft.com/office/officeart/2005/8/layout/vList3"/>
    <dgm:cxn modelId="{045CF0D7-6027-418D-8D7A-77C358C1E79A}" srcId="{33D53F86-5C25-4CAD-890C-7DA7B011CFBD}" destId="{E8B8C4EF-5E4B-4398-894E-A6BCCA039A1C}" srcOrd="0" destOrd="0" parTransId="{C49B11CB-A47E-464C-B4CC-86A9E7272E40}" sibTransId="{CAC63506-A9DE-4AA2-AFCD-F4B0869C8E25}"/>
    <dgm:cxn modelId="{AC53AFE0-9F53-45D9-8A8E-B84F61EA4AA1}" type="presOf" srcId="{87CE8D15-7532-4140-991E-1DFEC0C57E97}" destId="{BF510799-5957-497F-B73D-B75CF7142D0C}" srcOrd="0" destOrd="0" presId="urn:microsoft.com/office/officeart/2005/8/layout/vList3"/>
    <dgm:cxn modelId="{72B7D9F3-8E16-404F-8DD7-BD1A4A44082D}" type="presOf" srcId="{2C660918-D195-4330-8ABD-D16F049CD976}" destId="{E8E4E92D-1BC6-4EFE-B35E-14A56F5F0851}" srcOrd="0" destOrd="0" presId="urn:microsoft.com/office/officeart/2005/8/layout/vList3"/>
    <dgm:cxn modelId="{D30C02AB-8357-4FFE-B07C-8433D8866846}" type="presParOf" srcId="{06CF05C6-3C07-4419-8679-6CC614475510}" destId="{41E17974-9E2E-417A-B208-9E6D7A4BAE5B}" srcOrd="0" destOrd="0" presId="urn:microsoft.com/office/officeart/2005/8/layout/vList3"/>
    <dgm:cxn modelId="{8F6EE034-421C-4E8A-A425-01EA8EE35921}" type="presParOf" srcId="{41E17974-9E2E-417A-B208-9E6D7A4BAE5B}" destId="{28028BD3-9275-451A-A287-B52D3FBF971E}" srcOrd="0" destOrd="0" presId="urn:microsoft.com/office/officeart/2005/8/layout/vList3"/>
    <dgm:cxn modelId="{431CF380-C9E9-4C93-9BCA-A1B90CA5DE9D}" type="presParOf" srcId="{41E17974-9E2E-417A-B208-9E6D7A4BAE5B}" destId="{4465DE07-4568-46B3-B4BD-E496ABB77726}" srcOrd="1" destOrd="0" presId="urn:microsoft.com/office/officeart/2005/8/layout/vList3"/>
    <dgm:cxn modelId="{0D65E9E0-247F-4DDF-9DAF-427263B53834}" type="presParOf" srcId="{06CF05C6-3C07-4419-8679-6CC614475510}" destId="{C034B6E4-6947-45FA-9EA6-98007F382C79}" srcOrd="1" destOrd="0" presId="urn:microsoft.com/office/officeart/2005/8/layout/vList3"/>
    <dgm:cxn modelId="{0DDBD03B-33B1-4E07-961A-09C11894A362}" type="presParOf" srcId="{06CF05C6-3C07-4419-8679-6CC614475510}" destId="{0862AC4D-0F7F-4B30-9EFA-04BF5BFD847C}" srcOrd="2" destOrd="0" presId="urn:microsoft.com/office/officeart/2005/8/layout/vList3"/>
    <dgm:cxn modelId="{E12B46F6-3155-4205-9937-AE658DD3E7E7}" type="presParOf" srcId="{0862AC4D-0F7F-4B30-9EFA-04BF5BFD847C}" destId="{BC57A76B-BEB2-4F48-96E0-B213CDA8B2BA}" srcOrd="0" destOrd="0" presId="urn:microsoft.com/office/officeart/2005/8/layout/vList3"/>
    <dgm:cxn modelId="{FD22E1C6-AA73-4C1E-83E0-A0B007BBE8C0}" type="presParOf" srcId="{0862AC4D-0F7F-4B30-9EFA-04BF5BFD847C}" destId="{6733733C-6490-488B-BFF0-03B40F99885A}" srcOrd="1" destOrd="0" presId="urn:microsoft.com/office/officeart/2005/8/layout/vList3"/>
    <dgm:cxn modelId="{D2DE9E05-ADCA-4A38-B78E-6850A526FB27}" type="presParOf" srcId="{06CF05C6-3C07-4419-8679-6CC614475510}" destId="{7F703804-B1F9-449C-AA3B-8837A45A0475}" srcOrd="3" destOrd="0" presId="urn:microsoft.com/office/officeart/2005/8/layout/vList3"/>
    <dgm:cxn modelId="{1D7300F1-5A98-4809-9001-65D769E8B4CB}" type="presParOf" srcId="{06CF05C6-3C07-4419-8679-6CC614475510}" destId="{579B93EF-9C1D-487E-BBE6-7C46BEE10158}" srcOrd="4" destOrd="0" presId="urn:microsoft.com/office/officeart/2005/8/layout/vList3"/>
    <dgm:cxn modelId="{E3DC1179-1665-499A-B5C3-B92AFC34FA7B}" type="presParOf" srcId="{579B93EF-9C1D-487E-BBE6-7C46BEE10158}" destId="{035718C8-9E94-4856-8DA7-2CDF68FCD241}" srcOrd="0" destOrd="0" presId="urn:microsoft.com/office/officeart/2005/8/layout/vList3"/>
    <dgm:cxn modelId="{AE92A662-4B0E-4649-82A9-E553AEA8D77D}" type="presParOf" srcId="{579B93EF-9C1D-487E-BBE6-7C46BEE10158}" destId="{BE5A56F8-D3DE-4B98-A4FF-4C79FD46D3EF}" srcOrd="1" destOrd="0" presId="urn:microsoft.com/office/officeart/2005/8/layout/vList3"/>
    <dgm:cxn modelId="{535237B7-F171-4744-837C-0B333EAEE973}" type="presParOf" srcId="{06CF05C6-3C07-4419-8679-6CC614475510}" destId="{346EB60E-E6F0-4E02-8804-82FC74BF0E71}" srcOrd="5" destOrd="0" presId="urn:microsoft.com/office/officeart/2005/8/layout/vList3"/>
    <dgm:cxn modelId="{BE168882-3799-460A-910F-A673ECFE84BC}" type="presParOf" srcId="{06CF05C6-3C07-4419-8679-6CC614475510}" destId="{30EFA992-70F4-4582-B926-4BAAE674A39F}" srcOrd="6" destOrd="0" presId="urn:microsoft.com/office/officeart/2005/8/layout/vList3"/>
    <dgm:cxn modelId="{0B0B0944-C664-45B2-88A1-DEF117C4B20E}" type="presParOf" srcId="{30EFA992-70F4-4582-B926-4BAAE674A39F}" destId="{0DCF75F4-1CED-481C-9535-D8C54E4A5547}" srcOrd="0" destOrd="0" presId="urn:microsoft.com/office/officeart/2005/8/layout/vList3"/>
    <dgm:cxn modelId="{EADF3416-4F66-4091-9FCB-5096C45EE1B4}" type="presParOf" srcId="{30EFA992-70F4-4582-B926-4BAAE674A39F}" destId="{E388BF81-D529-45BF-8FD6-EC089A468BE3}" srcOrd="1" destOrd="0" presId="urn:microsoft.com/office/officeart/2005/8/layout/vList3"/>
    <dgm:cxn modelId="{93497DC9-F461-4083-B609-23ADF7312A3A}" type="presParOf" srcId="{06CF05C6-3C07-4419-8679-6CC614475510}" destId="{E87C8296-5708-423A-AAF4-DAA11EDF2F0F}" srcOrd="7" destOrd="0" presId="urn:microsoft.com/office/officeart/2005/8/layout/vList3"/>
    <dgm:cxn modelId="{74C554A6-2CAF-4094-8FE1-0C862C7273F6}" type="presParOf" srcId="{06CF05C6-3C07-4419-8679-6CC614475510}" destId="{8557FFE8-35B7-4561-B20E-F5F74830C2D2}" srcOrd="8" destOrd="0" presId="urn:microsoft.com/office/officeart/2005/8/layout/vList3"/>
    <dgm:cxn modelId="{9435FEBA-E5A6-4C35-AE4B-DA98BADC166F}" type="presParOf" srcId="{8557FFE8-35B7-4561-B20E-F5F74830C2D2}" destId="{D12D39B3-4771-4D1F-BF68-B2A673CDF0EF}" srcOrd="0" destOrd="0" presId="urn:microsoft.com/office/officeart/2005/8/layout/vList3"/>
    <dgm:cxn modelId="{CF9FBAC3-A9C3-44EA-8153-B8289FFB3C53}" type="presParOf" srcId="{8557FFE8-35B7-4561-B20E-F5F74830C2D2}" destId="{E8E4E92D-1BC6-4EFE-B35E-14A56F5F0851}" srcOrd="1" destOrd="0" presId="urn:microsoft.com/office/officeart/2005/8/layout/vList3"/>
    <dgm:cxn modelId="{B57E266A-697A-4F4A-B1E9-A423735B7440}" type="presParOf" srcId="{06CF05C6-3C07-4419-8679-6CC614475510}" destId="{1219E356-8004-4057-A4F3-9F55459F0C91}" srcOrd="9" destOrd="0" presId="urn:microsoft.com/office/officeart/2005/8/layout/vList3"/>
    <dgm:cxn modelId="{0F1DFA73-BAEF-4D83-AB68-CBC5C3BC8D39}" type="presParOf" srcId="{06CF05C6-3C07-4419-8679-6CC614475510}" destId="{83D5BEAD-C08F-4D0E-90AD-D6F7EA1EFC95}" srcOrd="10" destOrd="0" presId="urn:microsoft.com/office/officeart/2005/8/layout/vList3"/>
    <dgm:cxn modelId="{6A4A00FC-85B3-4030-8BA3-B3C12BDC39AF}" type="presParOf" srcId="{83D5BEAD-C08F-4D0E-90AD-D6F7EA1EFC95}" destId="{4B8CEE0A-EF4B-4186-8B7E-3B3A4E7AC0CC}" srcOrd="0" destOrd="0" presId="urn:microsoft.com/office/officeart/2005/8/layout/vList3"/>
    <dgm:cxn modelId="{82CBD49C-5420-4811-A996-BCCD3D5B2639}" type="presParOf" srcId="{83D5BEAD-C08F-4D0E-90AD-D6F7EA1EFC95}" destId="{0BDFCC92-57A0-4133-9E76-21E722D68A70}" srcOrd="1" destOrd="0" presId="urn:microsoft.com/office/officeart/2005/8/layout/vList3"/>
    <dgm:cxn modelId="{1DD27ED7-94FE-428B-A0BF-64F976F76A11}" type="presParOf" srcId="{06CF05C6-3C07-4419-8679-6CC614475510}" destId="{1B75158D-080D-4BED-B8EF-B9D10654AC14}" srcOrd="11" destOrd="0" presId="urn:microsoft.com/office/officeart/2005/8/layout/vList3"/>
    <dgm:cxn modelId="{3CB8F168-B5B4-49A7-9541-1C3A336D869F}" type="presParOf" srcId="{06CF05C6-3C07-4419-8679-6CC614475510}" destId="{6D1AD59B-BBEB-4DD4-ADB1-8F67B3B93872}" srcOrd="12" destOrd="0" presId="urn:microsoft.com/office/officeart/2005/8/layout/vList3"/>
    <dgm:cxn modelId="{E0BB4BA0-574F-4B3B-90F8-80F43BCDC7D4}" type="presParOf" srcId="{6D1AD59B-BBEB-4DD4-ADB1-8F67B3B93872}" destId="{28825AD8-9108-4397-A618-D8A669A24882}" srcOrd="0" destOrd="0" presId="urn:microsoft.com/office/officeart/2005/8/layout/vList3"/>
    <dgm:cxn modelId="{0C4C7FAE-743C-4953-94CD-5F63CAB3132E}" type="presParOf" srcId="{6D1AD59B-BBEB-4DD4-ADB1-8F67B3B93872}" destId="{56B3CB43-1E28-492C-BE2D-DA2ABCE12926}" srcOrd="1" destOrd="0" presId="urn:microsoft.com/office/officeart/2005/8/layout/vList3"/>
    <dgm:cxn modelId="{4E98B7F1-D00D-4322-8A72-ABBAE27FA503}" type="presParOf" srcId="{06CF05C6-3C07-4419-8679-6CC614475510}" destId="{7F528CB3-762B-4F06-A94C-4CBABC1F7801}" srcOrd="13" destOrd="0" presId="urn:microsoft.com/office/officeart/2005/8/layout/vList3"/>
    <dgm:cxn modelId="{9A246FC3-1A1C-4B28-8B2F-A3F82FFC185E}" type="presParOf" srcId="{06CF05C6-3C07-4419-8679-6CC614475510}" destId="{52FA1ABB-C2A0-4220-A119-B841F5AFBBD6}" srcOrd="14" destOrd="0" presId="urn:microsoft.com/office/officeart/2005/8/layout/vList3"/>
    <dgm:cxn modelId="{1093E00B-DC56-4351-AEA7-F4B3FB9E2A50}" type="presParOf" srcId="{52FA1ABB-C2A0-4220-A119-B841F5AFBBD6}" destId="{50A17FD6-81F9-4BC8-8FE0-CFF0197384CB}" srcOrd="0" destOrd="0" presId="urn:microsoft.com/office/officeart/2005/8/layout/vList3"/>
    <dgm:cxn modelId="{31545E1F-2D10-4338-8A64-F8B9185D32DD}" type="presParOf" srcId="{52FA1ABB-C2A0-4220-A119-B841F5AFBBD6}" destId="{BF510799-5957-497F-B73D-B75CF7142D0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C4566-409A-4492-AB92-0F83C12EC89B}">
      <dsp:nvSpPr>
        <dsp:cNvPr id="0" name=""/>
        <dsp:cNvSpPr/>
      </dsp:nvSpPr>
      <dsp:spPr>
        <a:xfrm>
          <a:off x="0" y="3839040"/>
          <a:ext cx="8696868" cy="8398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TRAINING CPD</a:t>
          </a:r>
          <a:endParaRPr lang="en-US" sz="1300" b="1" kern="1200" dirty="0"/>
        </a:p>
      </dsp:txBody>
      <dsp:txXfrm>
        <a:off x="0" y="3839040"/>
        <a:ext cx="8696868" cy="453539"/>
      </dsp:txXfrm>
    </dsp:sp>
    <dsp:sp modelId="{94C01A49-1054-4B6B-95EC-BA364D0BDF9E}">
      <dsp:nvSpPr>
        <dsp:cNvPr id="0" name=""/>
        <dsp:cNvSpPr/>
      </dsp:nvSpPr>
      <dsp:spPr>
        <a:xfrm>
          <a:off x="0" y="4275782"/>
          <a:ext cx="8696868" cy="38634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Teachers are Life-long learners hence they need on continuous basis  </a:t>
          </a:r>
        </a:p>
      </dsp:txBody>
      <dsp:txXfrm>
        <a:off x="0" y="4275782"/>
        <a:ext cx="8696868" cy="386348"/>
      </dsp:txXfrm>
    </dsp:sp>
    <dsp:sp modelId="{169F6D2C-A54B-43BF-B65A-2CFE33996393}">
      <dsp:nvSpPr>
        <dsp:cNvPr id="0" name=""/>
        <dsp:cNvSpPr/>
      </dsp:nvSpPr>
      <dsp:spPr>
        <a:xfrm rot="10800000">
          <a:off x="0" y="2559890"/>
          <a:ext cx="8696868" cy="129174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PDP</a:t>
          </a:r>
          <a:endParaRPr lang="en-US" sz="1300" b="1" kern="1200" dirty="0"/>
        </a:p>
      </dsp:txBody>
      <dsp:txXfrm rot="-10800000">
        <a:off x="0" y="2559890"/>
        <a:ext cx="8696868" cy="453403"/>
      </dsp:txXfrm>
    </dsp:sp>
    <dsp:sp modelId="{9CE18A25-159F-4FD2-A416-5A0AD29C3597}">
      <dsp:nvSpPr>
        <dsp:cNvPr id="0" name=""/>
        <dsp:cNvSpPr/>
      </dsp:nvSpPr>
      <dsp:spPr>
        <a:xfrm>
          <a:off x="4246" y="3013294"/>
          <a:ext cx="2896124" cy="3862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First task o f every teacher, to develop Professional Development Plan</a:t>
          </a:r>
        </a:p>
      </dsp:txBody>
      <dsp:txXfrm>
        <a:off x="4246" y="3013294"/>
        <a:ext cx="2896124" cy="386232"/>
      </dsp:txXfrm>
    </dsp:sp>
    <dsp:sp modelId="{5F4D1B51-C335-4AB1-920F-5CB5AF1351FB}">
      <dsp:nvSpPr>
        <dsp:cNvPr id="0" name=""/>
        <dsp:cNvSpPr/>
      </dsp:nvSpPr>
      <dsp:spPr>
        <a:xfrm>
          <a:off x="2900371" y="3013294"/>
          <a:ext cx="2896124" cy="38623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Evaluate the plan regularly</a:t>
          </a:r>
        </a:p>
      </dsp:txBody>
      <dsp:txXfrm>
        <a:off x="2900371" y="3013294"/>
        <a:ext cx="2896124" cy="386232"/>
      </dsp:txXfrm>
    </dsp:sp>
    <dsp:sp modelId="{CF6180AA-2E5C-47E8-862C-9A4380D8280B}">
      <dsp:nvSpPr>
        <dsp:cNvPr id="0" name=""/>
        <dsp:cNvSpPr/>
      </dsp:nvSpPr>
      <dsp:spPr>
        <a:xfrm>
          <a:off x="5796496" y="3013294"/>
          <a:ext cx="2896124" cy="38623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Hold yourself accountable to the plan</a:t>
          </a:r>
        </a:p>
      </dsp:txBody>
      <dsp:txXfrm>
        <a:off x="5796496" y="3013294"/>
        <a:ext cx="2896124" cy="386232"/>
      </dsp:txXfrm>
    </dsp:sp>
    <dsp:sp modelId="{D499D1F8-0EBD-41E4-982D-409195019A50}">
      <dsp:nvSpPr>
        <dsp:cNvPr id="0" name=""/>
        <dsp:cNvSpPr/>
      </dsp:nvSpPr>
      <dsp:spPr>
        <a:xfrm rot="10800000">
          <a:off x="0" y="1280740"/>
          <a:ext cx="8696868" cy="1291748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PLC</a:t>
          </a:r>
          <a:endParaRPr lang="en-US" sz="1300" b="1" kern="1200" dirty="0"/>
        </a:p>
      </dsp:txBody>
      <dsp:txXfrm rot="-10800000">
        <a:off x="0" y="1280740"/>
        <a:ext cx="8696868" cy="453403"/>
      </dsp:txXfrm>
    </dsp:sp>
    <dsp:sp modelId="{A00CB2EE-736E-4D89-B842-890CD86EC22B}">
      <dsp:nvSpPr>
        <dsp:cNvPr id="0" name=""/>
        <dsp:cNvSpPr/>
      </dsp:nvSpPr>
      <dsp:spPr>
        <a:xfrm>
          <a:off x="0" y="1734144"/>
          <a:ext cx="2174217" cy="386232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Encouraging teachers to form own PLCs</a:t>
          </a:r>
        </a:p>
      </dsp:txBody>
      <dsp:txXfrm>
        <a:off x="0" y="1734144"/>
        <a:ext cx="2174217" cy="386232"/>
      </dsp:txXfrm>
    </dsp:sp>
    <dsp:sp modelId="{59E8AA23-3649-4ECB-A4CA-2C577E505770}">
      <dsp:nvSpPr>
        <dsp:cNvPr id="0" name=""/>
        <dsp:cNvSpPr/>
      </dsp:nvSpPr>
      <dsp:spPr>
        <a:xfrm>
          <a:off x="2174216" y="1734144"/>
          <a:ext cx="2174217" cy="38623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Encourage Teachers to belong to PLCs</a:t>
          </a:r>
        </a:p>
      </dsp:txBody>
      <dsp:txXfrm>
        <a:off x="2174216" y="1734144"/>
        <a:ext cx="2174217" cy="386232"/>
      </dsp:txXfrm>
    </dsp:sp>
    <dsp:sp modelId="{33CB802B-90A7-4694-938F-34F5932CB58D}">
      <dsp:nvSpPr>
        <dsp:cNvPr id="0" name=""/>
        <dsp:cNvSpPr/>
      </dsp:nvSpPr>
      <dsp:spPr>
        <a:xfrm>
          <a:off x="4348434" y="1734144"/>
          <a:ext cx="2174217" cy="3862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Support PLCs with information and knowledge content</a:t>
          </a:r>
        </a:p>
      </dsp:txBody>
      <dsp:txXfrm>
        <a:off x="4348434" y="1734144"/>
        <a:ext cx="2174217" cy="386232"/>
      </dsp:txXfrm>
    </dsp:sp>
    <dsp:sp modelId="{17B7092E-D626-4E69-96A7-462780D0EFB1}">
      <dsp:nvSpPr>
        <dsp:cNvPr id="0" name=""/>
        <dsp:cNvSpPr/>
      </dsp:nvSpPr>
      <dsp:spPr>
        <a:xfrm>
          <a:off x="6522651" y="1734144"/>
          <a:ext cx="2174217" cy="38623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Support PLCs for their functionality</a:t>
          </a:r>
        </a:p>
      </dsp:txBody>
      <dsp:txXfrm>
        <a:off x="6522651" y="1734144"/>
        <a:ext cx="2174217" cy="386232"/>
      </dsp:txXfrm>
    </dsp:sp>
    <dsp:sp modelId="{E7EDF14A-0459-40BB-B317-5E29797629CF}">
      <dsp:nvSpPr>
        <dsp:cNvPr id="0" name=""/>
        <dsp:cNvSpPr/>
      </dsp:nvSpPr>
      <dsp:spPr>
        <a:xfrm rot="10800000">
          <a:off x="0" y="1591"/>
          <a:ext cx="8696868" cy="1291748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MENTOSHIP</a:t>
          </a:r>
          <a:endParaRPr lang="en-US" sz="1200" b="1" kern="1200" dirty="0"/>
        </a:p>
      </dsp:txBody>
      <dsp:txXfrm rot="-10800000">
        <a:off x="0" y="1591"/>
        <a:ext cx="8696868" cy="453403"/>
      </dsp:txXfrm>
    </dsp:sp>
    <dsp:sp modelId="{403D5677-632A-42C3-AD8C-1EB0A0741F25}">
      <dsp:nvSpPr>
        <dsp:cNvPr id="0" name=""/>
        <dsp:cNvSpPr/>
      </dsp:nvSpPr>
      <dsp:spPr>
        <a:xfrm>
          <a:off x="0" y="454994"/>
          <a:ext cx="2174217" cy="38623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How to select mentors, how to support mentors</a:t>
          </a:r>
        </a:p>
      </dsp:txBody>
      <dsp:txXfrm>
        <a:off x="0" y="454994"/>
        <a:ext cx="2174217" cy="386232"/>
      </dsp:txXfrm>
    </dsp:sp>
    <dsp:sp modelId="{F69A6854-6995-4539-98CD-DF94255769E4}">
      <dsp:nvSpPr>
        <dsp:cNvPr id="0" name=""/>
        <dsp:cNvSpPr/>
      </dsp:nvSpPr>
      <dsp:spPr>
        <a:xfrm>
          <a:off x="2174216" y="454994"/>
          <a:ext cx="2174217" cy="386232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Who may be a mentor</a:t>
          </a:r>
        </a:p>
      </dsp:txBody>
      <dsp:txXfrm>
        <a:off x="2174216" y="454994"/>
        <a:ext cx="2174217" cy="386232"/>
      </dsp:txXfrm>
    </dsp:sp>
    <dsp:sp modelId="{B8262972-49DE-4974-B2D0-C9A2D014B2F6}">
      <dsp:nvSpPr>
        <dsp:cNvPr id="0" name=""/>
        <dsp:cNvSpPr/>
      </dsp:nvSpPr>
      <dsp:spPr>
        <a:xfrm>
          <a:off x="4348434" y="454994"/>
          <a:ext cx="2174217" cy="38623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Province to build database of mentors</a:t>
          </a:r>
        </a:p>
      </dsp:txBody>
      <dsp:txXfrm>
        <a:off x="4348434" y="454994"/>
        <a:ext cx="2174217" cy="386232"/>
      </dsp:txXfrm>
    </dsp:sp>
    <dsp:sp modelId="{5D7D088D-CF7F-4847-BFAF-8E62807A9499}">
      <dsp:nvSpPr>
        <dsp:cNvPr id="0" name=""/>
        <dsp:cNvSpPr/>
      </dsp:nvSpPr>
      <dsp:spPr>
        <a:xfrm>
          <a:off x="6522651" y="454994"/>
          <a:ext cx="2174217" cy="3862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Mentors Incentives (not monetary)</a:t>
          </a:r>
        </a:p>
      </dsp:txBody>
      <dsp:txXfrm>
        <a:off x="6522651" y="454994"/>
        <a:ext cx="2174217" cy="3862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C80A8-281D-4502-999F-08E85868B55F}">
      <dsp:nvSpPr>
        <dsp:cNvPr id="0" name=""/>
        <dsp:cNvSpPr/>
      </dsp:nvSpPr>
      <dsp:spPr>
        <a:xfrm>
          <a:off x="-5373323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9C2D8-5CDB-41E4-8ED5-DD161352A99F}">
      <dsp:nvSpPr>
        <dsp:cNvPr id="0" name=""/>
        <dsp:cNvSpPr/>
      </dsp:nvSpPr>
      <dsp:spPr>
        <a:xfrm>
          <a:off x="382102" y="250268"/>
          <a:ext cx="7509039" cy="5003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50" tIns="66040" rIns="66040" bIns="660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Teacher Professionalism</a:t>
          </a:r>
        </a:p>
        <a:p>
          <a:pPr marL="0"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382102" y="250268"/>
        <a:ext cx="7509039" cy="500346"/>
      </dsp:txXfrm>
    </dsp:sp>
    <dsp:sp modelId="{64BEB7BA-9BD5-4DA5-922D-7902906DE5E8}">
      <dsp:nvSpPr>
        <dsp:cNvPr id="0" name=""/>
        <dsp:cNvSpPr/>
      </dsp:nvSpPr>
      <dsp:spPr>
        <a:xfrm>
          <a:off x="69385" y="187724"/>
          <a:ext cx="625432" cy="625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34582-40D8-409E-BD81-7F8E8CC7ACE8}">
      <dsp:nvSpPr>
        <dsp:cNvPr id="0" name=""/>
        <dsp:cNvSpPr/>
      </dsp:nvSpPr>
      <dsp:spPr>
        <a:xfrm>
          <a:off x="793671" y="1000692"/>
          <a:ext cx="7097470" cy="50034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50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Teacher as a critical, reflective practitioner and researcher</a:t>
          </a:r>
        </a:p>
      </dsp:txBody>
      <dsp:txXfrm>
        <a:off x="793671" y="1000692"/>
        <a:ext cx="7097470" cy="500346"/>
      </dsp:txXfrm>
    </dsp:sp>
    <dsp:sp modelId="{36BA00A7-0777-46D0-A767-B55030145117}">
      <dsp:nvSpPr>
        <dsp:cNvPr id="0" name=""/>
        <dsp:cNvSpPr/>
      </dsp:nvSpPr>
      <dsp:spPr>
        <a:xfrm>
          <a:off x="480954" y="938149"/>
          <a:ext cx="625432" cy="625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7DC31-D2E4-4F6C-BDFC-0510FB96433A}">
      <dsp:nvSpPr>
        <dsp:cNvPr id="0" name=""/>
        <dsp:cNvSpPr/>
      </dsp:nvSpPr>
      <dsp:spPr>
        <a:xfrm>
          <a:off x="981871" y="1751116"/>
          <a:ext cx="6909270" cy="50034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50" tIns="66040" rIns="66040" bIns="660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Communication</a:t>
          </a:r>
        </a:p>
        <a:p>
          <a:pPr marL="0"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981871" y="1751116"/>
        <a:ext cx="6909270" cy="500346"/>
      </dsp:txXfrm>
    </dsp:sp>
    <dsp:sp modelId="{BCE390FB-85CC-4FB7-9888-218FE42BECAC}">
      <dsp:nvSpPr>
        <dsp:cNvPr id="0" name=""/>
        <dsp:cNvSpPr/>
      </dsp:nvSpPr>
      <dsp:spPr>
        <a:xfrm>
          <a:off x="669154" y="1688573"/>
          <a:ext cx="625432" cy="625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ECE72-059D-454A-B81B-BCDA45A2FB3E}">
      <dsp:nvSpPr>
        <dsp:cNvPr id="0" name=""/>
        <dsp:cNvSpPr/>
      </dsp:nvSpPr>
      <dsp:spPr>
        <a:xfrm>
          <a:off x="981871" y="2501065"/>
          <a:ext cx="6909270" cy="5003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50" tIns="66040" rIns="66040" bIns="660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600" b="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Inclusive Teaching and Learning</a:t>
          </a:r>
        </a:p>
        <a:p>
          <a:pPr marL="0"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981871" y="2501065"/>
        <a:ext cx="6909270" cy="500346"/>
      </dsp:txXfrm>
    </dsp:sp>
    <dsp:sp modelId="{210F2128-56D1-490D-B798-6EB38B605EB8}">
      <dsp:nvSpPr>
        <dsp:cNvPr id="0" name=""/>
        <dsp:cNvSpPr/>
      </dsp:nvSpPr>
      <dsp:spPr>
        <a:xfrm>
          <a:off x="669154" y="2438522"/>
          <a:ext cx="625432" cy="625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2E6D2D-62F4-4ABC-AE72-F3A975C33243}">
      <dsp:nvSpPr>
        <dsp:cNvPr id="0" name=""/>
        <dsp:cNvSpPr/>
      </dsp:nvSpPr>
      <dsp:spPr>
        <a:xfrm>
          <a:off x="793671" y="3251489"/>
          <a:ext cx="7097470" cy="50034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50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/>
            <a:t>Resources</a:t>
          </a:r>
        </a:p>
      </dsp:txBody>
      <dsp:txXfrm>
        <a:off x="793671" y="3251489"/>
        <a:ext cx="7097470" cy="500346"/>
      </dsp:txXfrm>
    </dsp:sp>
    <dsp:sp modelId="{CE3E2C49-EE6A-404C-A91E-93FA04DEDE53}">
      <dsp:nvSpPr>
        <dsp:cNvPr id="0" name=""/>
        <dsp:cNvSpPr/>
      </dsp:nvSpPr>
      <dsp:spPr>
        <a:xfrm>
          <a:off x="480954" y="3188946"/>
          <a:ext cx="625432" cy="625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F7E9E7-A9C8-4106-9DF6-A55EB022DA41}">
      <dsp:nvSpPr>
        <dsp:cNvPr id="0" name=""/>
        <dsp:cNvSpPr/>
      </dsp:nvSpPr>
      <dsp:spPr>
        <a:xfrm>
          <a:off x="382102" y="4001913"/>
          <a:ext cx="7509039" cy="5003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150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Curriculum, Pedagogy and Assessment</a:t>
          </a:r>
        </a:p>
      </dsp:txBody>
      <dsp:txXfrm>
        <a:off x="382102" y="4001913"/>
        <a:ext cx="7509039" cy="500346"/>
      </dsp:txXfrm>
    </dsp:sp>
    <dsp:sp modelId="{C31F83FB-85E4-481F-9031-669354B37488}">
      <dsp:nvSpPr>
        <dsp:cNvPr id="0" name=""/>
        <dsp:cNvSpPr/>
      </dsp:nvSpPr>
      <dsp:spPr>
        <a:xfrm>
          <a:off x="69385" y="3939370"/>
          <a:ext cx="625432" cy="625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0ED4F-CAE2-4D7B-9297-11465C290845}">
      <dsp:nvSpPr>
        <dsp:cNvPr id="0" name=""/>
        <dsp:cNvSpPr/>
      </dsp:nvSpPr>
      <dsp:spPr>
        <a:xfrm>
          <a:off x="3544192" y="1692374"/>
          <a:ext cx="1141214" cy="114121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/>
            <a:t>New Teacher (Induction and Mentoring)</a:t>
          </a:r>
        </a:p>
      </dsp:txBody>
      <dsp:txXfrm>
        <a:off x="3711319" y="1859501"/>
        <a:ext cx="806960" cy="806960"/>
      </dsp:txXfrm>
    </dsp:sp>
    <dsp:sp modelId="{3FD373D6-3A83-4871-91B3-F426EC566EAF}">
      <dsp:nvSpPr>
        <dsp:cNvPr id="0" name=""/>
        <dsp:cNvSpPr/>
      </dsp:nvSpPr>
      <dsp:spPr>
        <a:xfrm rot="16200000">
          <a:off x="3939236" y="1177053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991905" y="1307324"/>
        <a:ext cx="245789" cy="232808"/>
      </dsp:txXfrm>
    </dsp:sp>
    <dsp:sp modelId="{C4F48F3B-867D-4B33-A08C-6D930E1AA54A}">
      <dsp:nvSpPr>
        <dsp:cNvPr id="0" name=""/>
        <dsp:cNvSpPr/>
      </dsp:nvSpPr>
      <dsp:spPr>
        <a:xfrm>
          <a:off x="3601253" y="2776"/>
          <a:ext cx="1027092" cy="10270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DBE</a:t>
          </a:r>
          <a:endParaRPr lang="en-US" sz="800" b="1" kern="1200"/>
        </a:p>
      </dsp:txBody>
      <dsp:txXfrm>
        <a:off x="3751667" y="153190"/>
        <a:ext cx="726264" cy="726264"/>
      </dsp:txXfrm>
    </dsp:sp>
    <dsp:sp modelId="{AA03E7CF-C25B-4767-A91C-2276A491271E}">
      <dsp:nvSpPr>
        <dsp:cNvPr id="0" name=""/>
        <dsp:cNvSpPr/>
      </dsp:nvSpPr>
      <dsp:spPr>
        <a:xfrm rot="18900000">
          <a:off x="4569920" y="1438290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585346" y="1553135"/>
        <a:ext cx="245789" cy="232808"/>
      </dsp:txXfrm>
    </dsp:sp>
    <dsp:sp modelId="{C1398550-B352-40A4-A9A2-8EA4F5CFB35B}">
      <dsp:nvSpPr>
        <dsp:cNvPr id="0" name=""/>
        <dsp:cNvSpPr/>
      </dsp:nvSpPr>
      <dsp:spPr>
        <a:xfrm>
          <a:off x="4836327" y="514361"/>
          <a:ext cx="1027092" cy="1027092"/>
        </a:xfrm>
        <a:prstGeom prst="ellipse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DHET</a:t>
          </a:r>
          <a:endParaRPr lang="en-US" sz="800" b="1" kern="1200"/>
        </a:p>
      </dsp:txBody>
      <dsp:txXfrm>
        <a:off x="4986741" y="664775"/>
        <a:ext cx="726264" cy="726264"/>
      </dsp:txXfrm>
    </dsp:sp>
    <dsp:sp modelId="{768E1C44-CB79-446D-9B26-19A61A33A060}">
      <dsp:nvSpPr>
        <dsp:cNvPr id="0" name=""/>
        <dsp:cNvSpPr/>
      </dsp:nvSpPr>
      <dsp:spPr>
        <a:xfrm>
          <a:off x="4831158" y="2068975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831158" y="2146577"/>
        <a:ext cx="245789" cy="232808"/>
      </dsp:txXfrm>
    </dsp:sp>
    <dsp:sp modelId="{0994C70E-EFAB-4CA3-AD43-2B7B8434EE40}">
      <dsp:nvSpPr>
        <dsp:cNvPr id="0" name=""/>
        <dsp:cNvSpPr/>
      </dsp:nvSpPr>
      <dsp:spPr>
        <a:xfrm>
          <a:off x="5347912" y="1749435"/>
          <a:ext cx="1027092" cy="1027092"/>
        </a:xfrm>
        <a:prstGeom prst="ellipse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HEI</a:t>
          </a:r>
          <a:endParaRPr lang="en-US" sz="800" b="1" kern="1200"/>
        </a:p>
      </dsp:txBody>
      <dsp:txXfrm>
        <a:off x="5498326" y="1899849"/>
        <a:ext cx="726264" cy="726264"/>
      </dsp:txXfrm>
    </dsp:sp>
    <dsp:sp modelId="{4A75BAB8-EF35-4002-ADEB-648287539F2E}">
      <dsp:nvSpPr>
        <dsp:cNvPr id="0" name=""/>
        <dsp:cNvSpPr/>
      </dsp:nvSpPr>
      <dsp:spPr>
        <a:xfrm rot="2700000">
          <a:off x="4569920" y="2699659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585346" y="2740018"/>
        <a:ext cx="245789" cy="232808"/>
      </dsp:txXfrm>
    </dsp:sp>
    <dsp:sp modelId="{EC033978-207F-42A7-8BFC-79AEB44E6B15}">
      <dsp:nvSpPr>
        <dsp:cNvPr id="0" name=""/>
        <dsp:cNvSpPr/>
      </dsp:nvSpPr>
      <dsp:spPr>
        <a:xfrm>
          <a:off x="4836327" y="2984509"/>
          <a:ext cx="1027092" cy="1027092"/>
        </a:xfrm>
        <a:prstGeom prst="ellipse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VVOB</a:t>
          </a:r>
          <a:endParaRPr lang="en-US" sz="800" b="1" kern="1200"/>
        </a:p>
      </dsp:txBody>
      <dsp:txXfrm>
        <a:off x="4986741" y="3134923"/>
        <a:ext cx="726264" cy="726264"/>
      </dsp:txXfrm>
    </dsp:sp>
    <dsp:sp modelId="{A47F4C5C-D8AD-4497-A86A-F40BF6ABAF61}">
      <dsp:nvSpPr>
        <dsp:cNvPr id="0" name=""/>
        <dsp:cNvSpPr/>
      </dsp:nvSpPr>
      <dsp:spPr>
        <a:xfrm rot="5400000">
          <a:off x="3939236" y="2960897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991905" y="2985830"/>
        <a:ext cx="245789" cy="232808"/>
      </dsp:txXfrm>
    </dsp:sp>
    <dsp:sp modelId="{0218DDBB-C670-4B99-94B3-1491E5229AB9}">
      <dsp:nvSpPr>
        <dsp:cNvPr id="0" name=""/>
        <dsp:cNvSpPr/>
      </dsp:nvSpPr>
      <dsp:spPr>
        <a:xfrm>
          <a:off x="3601253" y="3496093"/>
          <a:ext cx="1027092" cy="1027092"/>
        </a:xfrm>
        <a:prstGeom prst="ellipse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SACE</a:t>
          </a:r>
          <a:endParaRPr lang="en-US" sz="800" b="1" kern="1200"/>
        </a:p>
      </dsp:txBody>
      <dsp:txXfrm>
        <a:off x="3751667" y="3646507"/>
        <a:ext cx="726264" cy="726264"/>
      </dsp:txXfrm>
    </dsp:sp>
    <dsp:sp modelId="{00385E1D-393A-49C6-8A06-6DFB1412FA6C}">
      <dsp:nvSpPr>
        <dsp:cNvPr id="0" name=""/>
        <dsp:cNvSpPr/>
      </dsp:nvSpPr>
      <dsp:spPr>
        <a:xfrm rot="8100000">
          <a:off x="3308552" y="2699659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3398464" y="2740018"/>
        <a:ext cx="245789" cy="232808"/>
      </dsp:txXfrm>
    </dsp:sp>
    <dsp:sp modelId="{E1FACA55-5AC7-4808-8ED0-5F9FA8A6AA0B}">
      <dsp:nvSpPr>
        <dsp:cNvPr id="0" name=""/>
        <dsp:cNvSpPr/>
      </dsp:nvSpPr>
      <dsp:spPr>
        <a:xfrm>
          <a:off x="2366179" y="2984509"/>
          <a:ext cx="1027092" cy="1027092"/>
        </a:xfrm>
        <a:prstGeom prst="ellipse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JET</a:t>
          </a:r>
          <a:endParaRPr lang="en-US" sz="800" b="1" kern="1200"/>
        </a:p>
      </dsp:txBody>
      <dsp:txXfrm>
        <a:off x="2516593" y="3134923"/>
        <a:ext cx="726264" cy="726264"/>
      </dsp:txXfrm>
    </dsp:sp>
    <dsp:sp modelId="{279AB8A9-2E0E-418D-B43F-0088C6DF1299}">
      <dsp:nvSpPr>
        <dsp:cNvPr id="0" name=""/>
        <dsp:cNvSpPr/>
      </dsp:nvSpPr>
      <dsp:spPr>
        <a:xfrm rot="10800000">
          <a:off x="3047314" y="2068975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3152652" y="2146577"/>
        <a:ext cx="245789" cy="232808"/>
      </dsp:txXfrm>
    </dsp:sp>
    <dsp:sp modelId="{FE332C43-892A-435B-AD5F-F1C351238F37}">
      <dsp:nvSpPr>
        <dsp:cNvPr id="0" name=""/>
        <dsp:cNvSpPr/>
      </dsp:nvSpPr>
      <dsp:spPr>
        <a:xfrm>
          <a:off x="1854595" y="1749435"/>
          <a:ext cx="1027092" cy="1027092"/>
        </a:xfrm>
        <a:prstGeom prst="ellipse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NGOs</a:t>
          </a:r>
          <a:endParaRPr lang="en-US" sz="800" b="1" kern="1200"/>
        </a:p>
      </dsp:txBody>
      <dsp:txXfrm>
        <a:off x="2005009" y="1899849"/>
        <a:ext cx="726264" cy="726264"/>
      </dsp:txXfrm>
    </dsp:sp>
    <dsp:sp modelId="{D55C61A0-3364-4B8B-9F6F-A90556391F27}">
      <dsp:nvSpPr>
        <dsp:cNvPr id="0" name=""/>
        <dsp:cNvSpPr/>
      </dsp:nvSpPr>
      <dsp:spPr>
        <a:xfrm rot="13500000">
          <a:off x="3308552" y="1438290"/>
          <a:ext cx="351127" cy="388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3398464" y="1553135"/>
        <a:ext cx="245789" cy="232808"/>
      </dsp:txXfrm>
    </dsp:sp>
    <dsp:sp modelId="{2E9DEA11-50BA-4551-9600-EC03503EC562}">
      <dsp:nvSpPr>
        <dsp:cNvPr id="0" name=""/>
        <dsp:cNvSpPr/>
      </dsp:nvSpPr>
      <dsp:spPr>
        <a:xfrm>
          <a:off x="2366179" y="514361"/>
          <a:ext cx="1027092" cy="1027092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Teacher Unions</a:t>
          </a:r>
        </a:p>
      </dsp:txBody>
      <dsp:txXfrm>
        <a:off x="2516593" y="664775"/>
        <a:ext cx="726264" cy="7262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7599C-EF1F-4FAD-A505-D04658CCA5E5}">
      <dsp:nvSpPr>
        <dsp:cNvPr id="0" name=""/>
        <dsp:cNvSpPr/>
      </dsp:nvSpPr>
      <dsp:spPr>
        <a:xfrm rot="10800000">
          <a:off x="1556979" y="2177"/>
          <a:ext cx="5889894" cy="29373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DBE</a:t>
          </a:r>
        </a:p>
      </dsp:txBody>
      <dsp:txXfrm rot="10800000">
        <a:off x="1630413" y="2177"/>
        <a:ext cx="5816460" cy="293738"/>
      </dsp:txXfrm>
    </dsp:sp>
    <dsp:sp modelId="{2EBD7661-C97B-4AB3-804F-591A83EA9E1A}">
      <dsp:nvSpPr>
        <dsp:cNvPr id="0" name=""/>
        <dsp:cNvSpPr/>
      </dsp:nvSpPr>
      <dsp:spPr>
        <a:xfrm>
          <a:off x="1410110" y="2177"/>
          <a:ext cx="293738" cy="29373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81BD32-4297-417D-8E26-B3A1EBA77633}">
      <dsp:nvSpPr>
        <dsp:cNvPr id="0" name=""/>
        <dsp:cNvSpPr/>
      </dsp:nvSpPr>
      <dsp:spPr>
        <a:xfrm rot="10800000">
          <a:off x="1556979" y="383600"/>
          <a:ext cx="5889894" cy="29373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Province</a:t>
          </a:r>
        </a:p>
      </dsp:txBody>
      <dsp:txXfrm rot="10800000">
        <a:off x="1630413" y="383600"/>
        <a:ext cx="5816460" cy="293738"/>
      </dsp:txXfrm>
    </dsp:sp>
    <dsp:sp modelId="{F2A16621-210E-4635-A27B-3F45C1274ADD}">
      <dsp:nvSpPr>
        <dsp:cNvPr id="0" name=""/>
        <dsp:cNvSpPr/>
      </dsp:nvSpPr>
      <dsp:spPr>
        <a:xfrm>
          <a:off x="1410110" y="383600"/>
          <a:ext cx="293738" cy="29373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7826770-EF79-4C46-ACF6-2D3C1D7CA9A8}">
      <dsp:nvSpPr>
        <dsp:cNvPr id="0" name=""/>
        <dsp:cNvSpPr/>
      </dsp:nvSpPr>
      <dsp:spPr>
        <a:xfrm rot="10800000">
          <a:off x="1556979" y="765022"/>
          <a:ext cx="5889894" cy="293738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District</a:t>
          </a:r>
        </a:p>
      </dsp:txBody>
      <dsp:txXfrm rot="10800000">
        <a:off x="1630413" y="765022"/>
        <a:ext cx="5816460" cy="293738"/>
      </dsp:txXfrm>
    </dsp:sp>
    <dsp:sp modelId="{072F99EE-F689-4947-A2B7-68A74776A24F}">
      <dsp:nvSpPr>
        <dsp:cNvPr id="0" name=""/>
        <dsp:cNvSpPr/>
      </dsp:nvSpPr>
      <dsp:spPr>
        <a:xfrm>
          <a:off x="1410110" y="765022"/>
          <a:ext cx="293738" cy="29373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F27012B-F123-4F18-8C1C-FE1DF59F652B}">
      <dsp:nvSpPr>
        <dsp:cNvPr id="0" name=""/>
        <dsp:cNvSpPr/>
      </dsp:nvSpPr>
      <dsp:spPr>
        <a:xfrm rot="10800000">
          <a:off x="1556979" y="1146444"/>
          <a:ext cx="5889894" cy="293738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Subject Advisors</a:t>
          </a:r>
        </a:p>
      </dsp:txBody>
      <dsp:txXfrm rot="10800000">
        <a:off x="1630413" y="1146444"/>
        <a:ext cx="5816460" cy="293738"/>
      </dsp:txXfrm>
    </dsp:sp>
    <dsp:sp modelId="{7EEC53B7-AEBD-4645-A58E-0D91DC86AAA7}">
      <dsp:nvSpPr>
        <dsp:cNvPr id="0" name=""/>
        <dsp:cNvSpPr/>
      </dsp:nvSpPr>
      <dsp:spPr>
        <a:xfrm>
          <a:off x="1410110" y="1146444"/>
          <a:ext cx="293738" cy="293738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14DBA7A-92F1-42E6-83F1-F01034EE6E25}">
      <dsp:nvSpPr>
        <dsp:cNvPr id="0" name=""/>
        <dsp:cNvSpPr/>
      </dsp:nvSpPr>
      <dsp:spPr>
        <a:xfrm rot="10800000">
          <a:off x="1556979" y="1527866"/>
          <a:ext cx="5889894" cy="293738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Circuit</a:t>
          </a:r>
        </a:p>
      </dsp:txBody>
      <dsp:txXfrm rot="10800000">
        <a:off x="1630413" y="1527866"/>
        <a:ext cx="5816460" cy="293738"/>
      </dsp:txXfrm>
    </dsp:sp>
    <dsp:sp modelId="{FED1789E-6E89-4A80-97F8-9486BEF08970}">
      <dsp:nvSpPr>
        <dsp:cNvPr id="0" name=""/>
        <dsp:cNvSpPr/>
      </dsp:nvSpPr>
      <dsp:spPr>
        <a:xfrm>
          <a:off x="1410110" y="1527866"/>
          <a:ext cx="293738" cy="293738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2A5189-634A-4694-B721-8F5D1E3D09EB}">
      <dsp:nvSpPr>
        <dsp:cNvPr id="0" name=""/>
        <dsp:cNvSpPr/>
      </dsp:nvSpPr>
      <dsp:spPr>
        <a:xfrm rot="10800000">
          <a:off x="1556979" y="1909289"/>
          <a:ext cx="5889894" cy="29373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School</a:t>
          </a:r>
        </a:p>
      </dsp:txBody>
      <dsp:txXfrm rot="10800000">
        <a:off x="1630413" y="1909289"/>
        <a:ext cx="5816460" cy="293738"/>
      </dsp:txXfrm>
    </dsp:sp>
    <dsp:sp modelId="{B6EBD4A7-F575-4139-90BF-C28581D6BCF8}">
      <dsp:nvSpPr>
        <dsp:cNvPr id="0" name=""/>
        <dsp:cNvSpPr/>
      </dsp:nvSpPr>
      <dsp:spPr>
        <a:xfrm>
          <a:off x="1410110" y="1909289"/>
          <a:ext cx="293738" cy="29373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572ACF-4093-4B23-9C04-58B12821A8F1}">
      <dsp:nvSpPr>
        <dsp:cNvPr id="0" name=""/>
        <dsp:cNvSpPr/>
      </dsp:nvSpPr>
      <dsp:spPr>
        <a:xfrm rot="10800000">
          <a:off x="1556979" y="2290711"/>
          <a:ext cx="5889894" cy="29373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SGB</a:t>
          </a:r>
        </a:p>
      </dsp:txBody>
      <dsp:txXfrm rot="10800000">
        <a:off x="1630413" y="2290711"/>
        <a:ext cx="5816460" cy="293738"/>
      </dsp:txXfrm>
    </dsp:sp>
    <dsp:sp modelId="{3513BFA2-01EF-40AA-AB1D-D5861B672C91}">
      <dsp:nvSpPr>
        <dsp:cNvPr id="0" name=""/>
        <dsp:cNvSpPr/>
      </dsp:nvSpPr>
      <dsp:spPr>
        <a:xfrm>
          <a:off x="1410110" y="2290711"/>
          <a:ext cx="293738" cy="29373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A23D67-5434-4608-B2D7-48626EE7CD8F}">
      <dsp:nvSpPr>
        <dsp:cNvPr id="0" name=""/>
        <dsp:cNvSpPr/>
      </dsp:nvSpPr>
      <dsp:spPr>
        <a:xfrm rot="10800000">
          <a:off x="1556979" y="2672133"/>
          <a:ext cx="5889894" cy="293738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SMT</a:t>
          </a:r>
        </a:p>
      </dsp:txBody>
      <dsp:txXfrm rot="10800000">
        <a:off x="1630413" y="2672133"/>
        <a:ext cx="5816460" cy="293738"/>
      </dsp:txXfrm>
    </dsp:sp>
    <dsp:sp modelId="{CA7584FE-643F-426A-8156-E5770BF5BFF1}">
      <dsp:nvSpPr>
        <dsp:cNvPr id="0" name=""/>
        <dsp:cNvSpPr/>
      </dsp:nvSpPr>
      <dsp:spPr>
        <a:xfrm>
          <a:off x="1410110" y="2672133"/>
          <a:ext cx="293738" cy="29373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E682C1-F842-459E-AAA9-911E76933418}">
      <dsp:nvSpPr>
        <dsp:cNvPr id="0" name=""/>
        <dsp:cNvSpPr/>
      </dsp:nvSpPr>
      <dsp:spPr>
        <a:xfrm rot="10800000">
          <a:off x="1556979" y="3053555"/>
          <a:ext cx="5889894" cy="293738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School Principal</a:t>
          </a:r>
        </a:p>
      </dsp:txBody>
      <dsp:txXfrm rot="10800000">
        <a:off x="1630413" y="3053555"/>
        <a:ext cx="5816460" cy="293738"/>
      </dsp:txXfrm>
    </dsp:sp>
    <dsp:sp modelId="{6E52BE55-AB6E-471A-920A-A4C6739E98EF}">
      <dsp:nvSpPr>
        <dsp:cNvPr id="0" name=""/>
        <dsp:cNvSpPr/>
      </dsp:nvSpPr>
      <dsp:spPr>
        <a:xfrm>
          <a:off x="1410110" y="3053555"/>
          <a:ext cx="293738" cy="293738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839C711-2898-4429-BE5F-821CEEF15B62}">
      <dsp:nvSpPr>
        <dsp:cNvPr id="0" name=""/>
        <dsp:cNvSpPr/>
      </dsp:nvSpPr>
      <dsp:spPr>
        <a:xfrm rot="10800000">
          <a:off x="1556979" y="3434978"/>
          <a:ext cx="5889894" cy="293738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Head of Department</a:t>
          </a:r>
        </a:p>
      </dsp:txBody>
      <dsp:txXfrm rot="10800000">
        <a:off x="1630413" y="3434978"/>
        <a:ext cx="5816460" cy="293738"/>
      </dsp:txXfrm>
    </dsp:sp>
    <dsp:sp modelId="{3C35F750-03E0-4388-B9DF-FB75188E556F}">
      <dsp:nvSpPr>
        <dsp:cNvPr id="0" name=""/>
        <dsp:cNvSpPr/>
      </dsp:nvSpPr>
      <dsp:spPr>
        <a:xfrm>
          <a:off x="1410110" y="3434978"/>
          <a:ext cx="293738" cy="293738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D398D8-CFE6-4E79-B152-AF5C0A81FF4D}">
      <dsp:nvSpPr>
        <dsp:cNvPr id="0" name=""/>
        <dsp:cNvSpPr/>
      </dsp:nvSpPr>
      <dsp:spPr>
        <a:xfrm rot="10800000">
          <a:off x="1556979" y="3816400"/>
          <a:ext cx="5889894" cy="29373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Peers </a:t>
          </a:r>
        </a:p>
      </dsp:txBody>
      <dsp:txXfrm rot="10800000">
        <a:off x="1630413" y="3816400"/>
        <a:ext cx="5816460" cy="293738"/>
      </dsp:txXfrm>
    </dsp:sp>
    <dsp:sp modelId="{A4F87F0B-6AFF-4E44-AD11-D1F10540F366}">
      <dsp:nvSpPr>
        <dsp:cNvPr id="0" name=""/>
        <dsp:cNvSpPr/>
      </dsp:nvSpPr>
      <dsp:spPr>
        <a:xfrm>
          <a:off x="1410110" y="3816400"/>
          <a:ext cx="293738" cy="29373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0719AA-A912-4D2F-B6F6-F3989BC1EF93}">
      <dsp:nvSpPr>
        <dsp:cNvPr id="0" name=""/>
        <dsp:cNvSpPr/>
      </dsp:nvSpPr>
      <dsp:spPr>
        <a:xfrm rot="10800000">
          <a:off x="1556979" y="4197822"/>
          <a:ext cx="5889894" cy="29373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SACE</a:t>
          </a:r>
        </a:p>
      </dsp:txBody>
      <dsp:txXfrm rot="10800000">
        <a:off x="1630413" y="4197822"/>
        <a:ext cx="5816460" cy="293738"/>
      </dsp:txXfrm>
    </dsp:sp>
    <dsp:sp modelId="{38AD01F5-69D3-4753-8D68-BF70DC791B2E}">
      <dsp:nvSpPr>
        <dsp:cNvPr id="0" name=""/>
        <dsp:cNvSpPr/>
      </dsp:nvSpPr>
      <dsp:spPr>
        <a:xfrm>
          <a:off x="1410110" y="4197822"/>
          <a:ext cx="293738" cy="29373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0FA51AB-EA2A-42B7-974F-5639F6C9AF3D}">
      <dsp:nvSpPr>
        <dsp:cNvPr id="0" name=""/>
        <dsp:cNvSpPr/>
      </dsp:nvSpPr>
      <dsp:spPr>
        <a:xfrm rot="10800000">
          <a:off x="1556979" y="4579244"/>
          <a:ext cx="5889894" cy="293738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Teacher Unions</a:t>
          </a:r>
        </a:p>
      </dsp:txBody>
      <dsp:txXfrm rot="10800000">
        <a:off x="1630413" y="4579244"/>
        <a:ext cx="5816460" cy="293738"/>
      </dsp:txXfrm>
    </dsp:sp>
    <dsp:sp modelId="{EA35CCCD-2765-44D9-9AAA-5A4979657DD8}">
      <dsp:nvSpPr>
        <dsp:cNvPr id="0" name=""/>
        <dsp:cNvSpPr/>
      </dsp:nvSpPr>
      <dsp:spPr>
        <a:xfrm>
          <a:off x="1410110" y="4579244"/>
          <a:ext cx="293738" cy="29373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370328-787F-4E7A-BB91-89862DFE4264}">
      <dsp:nvSpPr>
        <dsp:cNvPr id="0" name=""/>
        <dsp:cNvSpPr/>
      </dsp:nvSpPr>
      <dsp:spPr>
        <a:xfrm rot="10800000">
          <a:off x="1556979" y="4960667"/>
          <a:ext cx="5889894" cy="293738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31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NGOs</a:t>
          </a:r>
        </a:p>
      </dsp:txBody>
      <dsp:txXfrm rot="10800000">
        <a:off x="1630413" y="4960667"/>
        <a:ext cx="5816460" cy="293738"/>
      </dsp:txXfrm>
    </dsp:sp>
    <dsp:sp modelId="{C71507E4-9314-4231-B14B-E172270FAE53}">
      <dsp:nvSpPr>
        <dsp:cNvPr id="0" name=""/>
        <dsp:cNvSpPr/>
      </dsp:nvSpPr>
      <dsp:spPr>
        <a:xfrm>
          <a:off x="1410110" y="4960667"/>
          <a:ext cx="293738" cy="293738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83B51-5AB7-4CA2-9EBA-A9E2A78ED975}">
      <dsp:nvSpPr>
        <dsp:cNvPr id="0" name=""/>
        <dsp:cNvSpPr/>
      </dsp:nvSpPr>
      <dsp:spPr>
        <a:xfrm>
          <a:off x="0" y="101531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Provide Policy/Framework/Guidelines for the implementation of NTIP </a:t>
          </a:r>
        </a:p>
      </dsp:txBody>
      <dsp:txXfrm>
        <a:off x="18734" y="1034050"/>
        <a:ext cx="5949540" cy="346292"/>
      </dsp:txXfrm>
    </dsp:sp>
    <dsp:sp modelId="{B86730E0-986C-427F-8126-57F8C6F5D4C2}">
      <dsp:nvSpPr>
        <dsp:cNvPr id="0" name=""/>
        <dsp:cNvSpPr/>
      </dsp:nvSpPr>
      <dsp:spPr>
        <a:xfrm>
          <a:off x="0" y="144515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5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5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National Management Plan for Provincial Engagement</a:t>
          </a:r>
        </a:p>
      </dsp:txBody>
      <dsp:txXfrm>
        <a:off x="18734" y="1463890"/>
        <a:ext cx="5949540" cy="346292"/>
      </dsp:txXfrm>
    </dsp:sp>
    <dsp:sp modelId="{D911B021-E871-41CE-8340-FF6C0F416CB2}">
      <dsp:nvSpPr>
        <dsp:cNvPr id="0" name=""/>
        <dsp:cNvSpPr/>
      </dsp:nvSpPr>
      <dsp:spPr>
        <a:xfrm>
          <a:off x="0" y="187499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Support and Monitoring implementation</a:t>
          </a:r>
        </a:p>
      </dsp:txBody>
      <dsp:txXfrm>
        <a:off x="18734" y="1893730"/>
        <a:ext cx="5949540" cy="346292"/>
      </dsp:txXfrm>
    </dsp:sp>
    <dsp:sp modelId="{0AA504F3-D64C-4968-AE93-4EE1046C94A8}">
      <dsp:nvSpPr>
        <dsp:cNvPr id="0" name=""/>
        <dsp:cNvSpPr/>
      </dsp:nvSpPr>
      <dsp:spPr>
        <a:xfrm>
          <a:off x="0" y="230483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5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5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Monitoring tool design</a:t>
          </a:r>
        </a:p>
      </dsp:txBody>
      <dsp:txXfrm>
        <a:off x="18734" y="2323570"/>
        <a:ext cx="5949540" cy="346292"/>
      </dsp:txXfrm>
    </dsp:sp>
    <dsp:sp modelId="{E9CBD5B5-BEDA-47D1-93B4-222F7FAB6E36}">
      <dsp:nvSpPr>
        <dsp:cNvPr id="0" name=""/>
        <dsp:cNvSpPr/>
      </dsp:nvSpPr>
      <dsp:spPr>
        <a:xfrm>
          <a:off x="0" y="273467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Collect national data on new teachers employed</a:t>
          </a:r>
        </a:p>
      </dsp:txBody>
      <dsp:txXfrm>
        <a:off x="18734" y="2753410"/>
        <a:ext cx="5949540" cy="346292"/>
      </dsp:txXfrm>
    </dsp:sp>
    <dsp:sp modelId="{DEE5A464-C4EF-4FE9-AB76-A4AA41C23A86}">
      <dsp:nvSpPr>
        <dsp:cNvPr id="0" name=""/>
        <dsp:cNvSpPr/>
      </dsp:nvSpPr>
      <dsp:spPr>
        <a:xfrm>
          <a:off x="0" y="316451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5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5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Collect national data on trained mentors in the sector</a:t>
          </a:r>
        </a:p>
      </dsp:txBody>
      <dsp:txXfrm>
        <a:off x="18734" y="3183250"/>
        <a:ext cx="5949540" cy="346292"/>
      </dsp:txXfrm>
    </dsp:sp>
    <dsp:sp modelId="{AB92A890-4A35-4B73-9CB8-D5A080DFE935}">
      <dsp:nvSpPr>
        <dsp:cNvPr id="0" name=""/>
        <dsp:cNvSpPr/>
      </dsp:nvSpPr>
      <dsp:spPr>
        <a:xfrm>
          <a:off x="0" y="359435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Gather data on the implementation of NTIP</a:t>
          </a:r>
        </a:p>
      </dsp:txBody>
      <dsp:txXfrm>
        <a:off x="18734" y="3613090"/>
        <a:ext cx="5949540" cy="346292"/>
      </dsp:txXfrm>
    </dsp:sp>
    <dsp:sp modelId="{6EC65807-FC7D-4DD9-9AB3-DAAD0BE3EC3A}">
      <dsp:nvSpPr>
        <dsp:cNvPr id="0" name=""/>
        <dsp:cNvSpPr/>
      </dsp:nvSpPr>
      <dsp:spPr>
        <a:xfrm>
          <a:off x="0" y="402419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5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5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Advocacy of NTIP through social media etc</a:t>
          </a:r>
        </a:p>
      </dsp:txBody>
      <dsp:txXfrm>
        <a:off x="18734" y="4042930"/>
        <a:ext cx="5949540" cy="346292"/>
      </dsp:txXfrm>
    </dsp:sp>
    <dsp:sp modelId="{E19A8EA5-1FA7-49A6-BF85-CD63E3DE0ECB}">
      <dsp:nvSpPr>
        <dsp:cNvPr id="0" name=""/>
        <dsp:cNvSpPr/>
      </dsp:nvSpPr>
      <dsp:spPr>
        <a:xfrm>
          <a:off x="0" y="4454036"/>
          <a:ext cx="5987008" cy="38376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Streamline communication on NTIP </a:t>
          </a:r>
        </a:p>
      </dsp:txBody>
      <dsp:txXfrm>
        <a:off x="18734" y="4472770"/>
        <a:ext cx="5949540" cy="346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78CAC-6888-4564-98A0-459DC6AF1095}">
      <dsp:nvSpPr>
        <dsp:cNvPr id="0" name=""/>
        <dsp:cNvSpPr/>
      </dsp:nvSpPr>
      <dsp:spPr>
        <a:xfrm>
          <a:off x="0" y="14102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Draft the PED </a:t>
          </a:r>
          <a:r>
            <a:rPr lang="en-US" sz="1300" b="1" kern="1200" dirty="0"/>
            <a:t>management plan </a:t>
          </a:r>
          <a:r>
            <a:rPr lang="en-US" sz="1300" kern="1200" dirty="0"/>
            <a:t>with </a:t>
          </a:r>
          <a:r>
            <a:rPr lang="en-US" sz="1300" b="1" kern="1200" dirty="0"/>
            <a:t>timeframes</a:t>
          </a:r>
          <a:r>
            <a:rPr lang="en-US" sz="1300" kern="1200" dirty="0"/>
            <a:t> and </a:t>
          </a:r>
          <a:r>
            <a:rPr lang="en-US" sz="1300" b="1" kern="1200" dirty="0"/>
            <a:t>targets</a:t>
          </a:r>
          <a:endParaRPr lang="en-US" sz="1300" kern="1200" dirty="0"/>
        </a:p>
      </dsp:txBody>
      <dsp:txXfrm>
        <a:off x="25210" y="39312"/>
        <a:ext cx="6179251" cy="466007"/>
      </dsp:txXfrm>
    </dsp:sp>
    <dsp:sp modelId="{E3F905C3-F8B0-4F4B-9D61-6F379831762F}">
      <dsp:nvSpPr>
        <dsp:cNvPr id="0" name=""/>
        <dsp:cNvSpPr/>
      </dsp:nvSpPr>
      <dsp:spPr>
        <a:xfrm>
          <a:off x="0" y="567969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Appoint a </a:t>
          </a:r>
          <a:r>
            <a:rPr lang="en-US" sz="1300" b="1" kern="1200"/>
            <a:t>PED steering committee </a:t>
          </a:r>
          <a:r>
            <a:rPr lang="en-US" sz="1300" kern="1200"/>
            <a:t>(PED Director, District Officials, SACE any other partner/stakeholder/s)</a:t>
          </a:r>
        </a:p>
      </dsp:txBody>
      <dsp:txXfrm>
        <a:off x="25210" y="593179"/>
        <a:ext cx="6179251" cy="466007"/>
      </dsp:txXfrm>
    </dsp:sp>
    <dsp:sp modelId="{B677BDCB-5600-41BE-9166-E5D8AEBCB318}">
      <dsp:nvSpPr>
        <dsp:cNvPr id="0" name=""/>
        <dsp:cNvSpPr/>
      </dsp:nvSpPr>
      <dsp:spPr>
        <a:xfrm>
          <a:off x="0" y="1121836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Provide </a:t>
          </a:r>
          <a:r>
            <a:rPr lang="en-US" sz="1300" b="1" kern="1200"/>
            <a:t>guidance to district in the implementation of NTIP</a:t>
          </a:r>
          <a:endParaRPr lang="en-US" sz="1300" kern="1200"/>
        </a:p>
      </dsp:txBody>
      <dsp:txXfrm>
        <a:off x="25210" y="1147046"/>
        <a:ext cx="6179251" cy="466007"/>
      </dsp:txXfrm>
    </dsp:sp>
    <dsp:sp modelId="{AA665A86-91B6-424E-A4E7-6484E66B54FB}">
      <dsp:nvSpPr>
        <dsp:cNvPr id="0" name=""/>
        <dsp:cNvSpPr/>
      </dsp:nvSpPr>
      <dsp:spPr>
        <a:xfrm>
          <a:off x="0" y="1675703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Mediate the NTIP material </a:t>
          </a:r>
          <a:r>
            <a:rPr lang="en-US" sz="1300" kern="1200" dirty="0"/>
            <a:t>– districts, circuits and schools</a:t>
          </a:r>
        </a:p>
      </dsp:txBody>
      <dsp:txXfrm>
        <a:off x="25210" y="1700913"/>
        <a:ext cx="6179251" cy="466007"/>
      </dsp:txXfrm>
    </dsp:sp>
    <dsp:sp modelId="{C463039F-2784-44D3-8CA8-DA4AA4A78E4D}">
      <dsp:nvSpPr>
        <dsp:cNvPr id="0" name=""/>
        <dsp:cNvSpPr/>
      </dsp:nvSpPr>
      <dsp:spPr>
        <a:xfrm>
          <a:off x="0" y="2229570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Working with Districts, </a:t>
          </a:r>
          <a:r>
            <a:rPr lang="en-US" sz="1300" b="1" kern="1200" dirty="0"/>
            <a:t>identify teachers </a:t>
          </a:r>
          <a:r>
            <a:rPr lang="en-US" sz="1300" kern="1200" dirty="0"/>
            <a:t>that may </a:t>
          </a:r>
          <a:r>
            <a:rPr lang="en-US" sz="1300" b="1" kern="1200" dirty="0"/>
            <a:t>serve as mentor teachers</a:t>
          </a:r>
        </a:p>
      </dsp:txBody>
      <dsp:txXfrm>
        <a:off x="25210" y="2254780"/>
        <a:ext cx="6179251" cy="466007"/>
      </dsp:txXfrm>
    </dsp:sp>
    <dsp:sp modelId="{77107141-6338-406E-B42E-06A60BDE06AF}">
      <dsp:nvSpPr>
        <dsp:cNvPr id="0" name=""/>
        <dsp:cNvSpPr/>
      </dsp:nvSpPr>
      <dsp:spPr>
        <a:xfrm>
          <a:off x="0" y="2783437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Collect data of new teachers </a:t>
          </a:r>
          <a:r>
            <a:rPr lang="en-US" sz="1300" kern="1200" dirty="0"/>
            <a:t>in the provinces</a:t>
          </a:r>
        </a:p>
      </dsp:txBody>
      <dsp:txXfrm>
        <a:off x="25210" y="2808647"/>
        <a:ext cx="6179251" cy="466007"/>
      </dsp:txXfrm>
    </dsp:sp>
    <dsp:sp modelId="{6EC5755A-70B1-411F-A637-BA47DF68456A}">
      <dsp:nvSpPr>
        <dsp:cNvPr id="0" name=""/>
        <dsp:cNvSpPr/>
      </dsp:nvSpPr>
      <dsp:spPr>
        <a:xfrm>
          <a:off x="0" y="3337304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Collect data of the trained mentors </a:t>
          </a:r>
          <a:r>
            <a:rPr lang="en-US" sz="1300" kern="1200" dirty="0"/>
            <a:t>in the province</a:t>
          </a:r>
        </a:p>
      </dsp:txBody>
      <dsp:txXfrm>
        <a:off x="25210" y="3362514"/>
        <a:ext cx="6179251" cy="466007"/>
      </dsp:txXfrm>
    </dsp:sp>
    <dsp:sp modelId="{300F8BAD-52AF-4CC1-8851-0BFA1CBE0CDF}">
      <dsp:nvSpPr>
        <dsp:cNvPr id="0" name=""/>
        <dsp:cNvSpPr/>
      </dsp:nvSpPr>
      <dsp:spPr>
        <a:xfrm>
          <a:off x="0" y="3891171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8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8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8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Advocate NTIP </a:t>
          </a:r>
          <a:r>
            <a:rPr lang="en-US" sz="1300" kern="1200" dirty="0"/>
            <a:t>in the province</a:t>
          </a:r>
        </a:p>
      </dsp:txBody>
      <dsp:txXfrm>
        <a:off x="25210" y="3916381"/>
        <a:ext cx="6179251" cy="466007"/>
      </dsp:txXfrm>
    </dsp:sp>
    <dsp:sp modelId="{5EF548A4-5488-4B54-834C-CFF2C822C708}">
      <dsp:nvSpPr>
        <dsp:cNvPr id="0" name=""/>
        <dsp:cNvSpPr/>
      </dsp:nvSpPr>
      <dsp:spPr>
        <a:xfrm>
          <a:off x="0" y="4445038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Monitor and support </a:t>
          </a:r>
          <a:r>
            <a:rPr lang="en-US" sz="1300" kern="1200" dirty="0"/>
            <a:t>districts in the implementation of NTIP</a:t>
          </a:r>
        </a:p>
      </dsp:txBody>
      <dsp:txXfrm>
        <a:off x="25210" y="4470248"/>
        <a:ext cx="6179251" cy="466007"/>
      </dsp:txXfrm>
    </dsp:sp>
    <dsp:sp modelId="{0C31825D-8DDF-4F7D-B0D9-55B181B9D2BB}">
      <dsp:nvSpPr>
        <dsp:cNvPr id="0" name=""/>
        <dsp:cNvSpPr/>
      </dsp:nvSpPr>
      <dsp:spPr>
        <a:xfrm>
          <a:off x="0" y="4998905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6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6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6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Customise NTIP the school monitoring tools for reporting purpose by PED</a:t>
          </a:r>
        </a:p>
      </dsp:txBody>
      <dsp:txXfrm>
        <a:off x="25210" y="5024115"/>
        <a:ext cx="6179251" cy="466007"/>
      </dsp:txXfrm>
    </dsp:sp>
    <dsp:sp modelId="{26A626D9-C985-4CFE-80EC-393E56481E3A}">
      <dsp:nvSpPr>
        <dsp:cNvPr id="0" name=""/>
        <dsp:cNvSpPr/>
      </dsp:nvSpPr>
      <dsp:spPr>
        <a:xfrm>
          <a:off x="0" y="5552772"/>
          <a:ext cx="6229671" cy="516427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Overseeing </a:t>
          </a:r>
          <a:r>
            <a:rPr lang="en-US" sz="1300" kern="1200" dirty="0"/>
            <a:t>the implementation and </a:t>
          </a:r>
          <a:r>
            <a:rPr lang="en-US" sz="1300" b="1" kern="1200" dirty="0"/>
            <a:t>REPORT</a:t>
          </a:r>
          <a:r>
            <a:rPr lang="en-US" sz="1300" kern="1200" dirty="0"/>
            <a:t> on the New Teacher Induction Programme</a:t>
          </a:r>
        </a:p>
      </dsp:txBody>
      <dsp:txXfrm>
        <a:off x="25210" y="5577982"/>
        <a:ext cx="6179251" cy="4660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2D0CA-9C61-4CB7-99B7-EDF3ADBAB616}">
      <dsp:nvSpPr>
        <dsp:cNvPr id="0" name=""/>
        <dsp:cNvSpPr/>
      </dsp:nvSpPr>
      <dsp:spPr>
        <a:xfrm>
          <a:off x="0" y="34785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Identify selected schools for phase-in implementation</a:t>
          </a:r>
        </a:p>
      </dsp:txBody>
      <dsp:txXfrm>
        <a:off x="36896" y="71681"/>
        <a:ext cx="5037957" cy="682028"/>
      </dsp:txXfrm>
    </dsp:sp>
    <dsp:sp modelId="{1121D2A2-0FED-4837-81EC-90B7C16239E4}">
      <dsp:nvSpPr>
        <dsp:cNvPr id="0" name=""/>
        <dsp:cNvSpPr/>
      </dsp:nvSpPr>
      <dsp:spPr>
        <a:xfrm>
          <a:off x="0" y="845326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6667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6667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Collect data of the new teachers in the District </a:t>
          </a:r>
        </a:p>
      </dsp:txBody>
      <dsp:txXfrm>
        <a:off x="36896" y="882222"/>
        <a:ext cx="5037957" cy="682028"/>
      </dsp:txXfrm>
    </dsp:sp>
    <dsp:sp modelId="{0A21E96C-6424-4A66-ABD6-915AC1AFCE42}">
      <dsp:nvSpPr>
        <dsp:cNvPr id="0" name=""/>
        <dsp:cNvSpPr/>
      </dsp:nvSpPr>
      <dsp:spPr>
        <a:xfrm>
          <a:off x="0" y="1655866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Collect data of the trained mentors</a:t>
          </a:r>
        </a:p>
      </dsp:txBody>
      <dsp:txXfrm>
        <a:off x="36896" y="1692762"/>
        <a:ext cx="5037957" cy="682028"/>
      </dsp:txXfrm>
    </dsp:sp>
    <dsp:sp modelId="{EBCF0787-D733-4CF8-81DC-C06F7E98A8B2}">
      <dsp:nvSpPr>
        <dsp:cNvPr id="0" name=""/>
        <dsp:cNvSpPr/>
      </dsp:nvSpPr>
      <dsp:spPr>
        <a:xfrm>
          <a:off x="0" y="2466406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Assist in identifying teachers that qualify as mentors for the district</a:t>
          </a:r>
        </a:p>
      </dsp:txBody>
      <dsp:txXfrm>
        <a:off x="36896" y="2503302"/>
        <a:ext cx="5037957" cy="682028"/>
      </dsp:txXfrm>
    </dsp:sp>
    <dsp:sp modelId="{883C2BA8-C14F-4688-B542-88894113D0DB}">
      <dsp:nvSpPr>
        <dsp:cNvPr id="0" name=""/>
        <dsp:cNvSpPr/>
      </dsp:nvSpPr>
      <dsp:spPr>
        <a:xfrm>
          <a:off x="0" y="3276946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Implement the NTIP in selected schools</a:t>
          </a:r>
        </a:p>
      </dsp:txBody>
      <dsp:txXfrm>
        <a:off x="36896" y="3313842"/>
        <a:ext cx="5037957" cy="682028"/>
      </dsp:txXfrm>
    </dsp:sp>
    <dsp:sp modelId="{5CC2C22D-4248-4ABA-A7A4-82E48C673094}">
      <dsp:nvSpPr>
        <dsp:cNvPr id="0" name=""/>
        <dsp:cNvSpPr/>
      </dsp:nvSpPr>
      <dsp:spPr>
        <a:xfrm>
          <a:off x="0" y="4087486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3333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3333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Monitor and support implementation of NTIP</a:t>
          </a:r>
        </a:p>
      </dsp:txBody>
      <dsp:txXfrm>
        <a:off x="36896" y="4124382"/>
        <a:ext cx="5037957" cy="682028"/>
      </dsp:txXfrm>
    </dsp:sp>
    <dsp:sp modelId="{3158976B-62E3-4A56-9C0A-B3C572897EAC}">
      <dsp:nvSpPr>
        <dsp:cNvPr id="0" name=""/>
        <dsp:cNvSpPr/>
      </dsp:nvSpPr>
      <dsp:spPr>
        <a:xfrm>
          <a:off x="0" y="4898026"/>
          <a:ext cx="5111749" cy="75582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On their routine monthly monitoring of schools (Add one of two questions on NTIP) </a:t>
          </a:r>
        </a:p>
      </dsp:txBody>
      <dsp:txXfrm>
        <a:off x="36896" y="4934922"/>
        <a:ext cx="5037957" cy="6820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DC886A-9E13-4BBB-A4BA-68F8358A7562}">
      <dsp:nvSpPr>
        <dsp:cNvPr id="0" name=""/>
        <dsp:cNvSpPr/>
      </dsp:nvSpPr>
      <dsp:spPr>
        <a:xfrm>
          <a:off x="0" y="61726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83BD5-A5CF-4F6E-BB7D-3A3D1E33F9C0}">
      <dsp:nvSpPr>
        <dsp:cNvPr id="0" name=""/>
        <dsp:cNvSpPr/>
      </dsp:nvSpPr>
      <dsp:spPr>
        <a:xfrm>
          <a:off x="204106" y="155615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10FC0-650F-40D8-BF08-60DBD23C8942}">
      <dsp:nvSpPr>
        <dsp:cNvPr id="0" name=""/>
        <dsp:cNvSpPr/>
      </dsp:nvSpPr>
      <dsp:spPr>
        <a:xfrm>
          <a:off x="779677" y="3800"/>
          <a:ext cx="4308456" cy="716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Responsible for professional management</a:t>
          </a:r>
          <a:r>
            <a:rPr lang="en-US" sz="1400" kern="1200" dirty="0"/>
            <a:t>, leadership as well as development as outlined in </a:t>
          </a:r>
          <a:r>
            <a:rPr lang="en-US" sz="1400" b="1" kern="1200" dirty="0"/>
            <a:t>PAM </a:t>
          </a:r>
        </a:p>
      </dsp:txBody>
      <dsp:txXfrm>
        <a:off x="779677" y="3800"/>
        <a:ext cx="4308456" cy="716902"/>
      </dsp:txXfrm>
    </dsp:sp>
    <dsp:sp modelId="{EE66BA1D-C712-4505-9B9B-03C0EACFF0B4}">
      <dsp:nvSpPr>
        <dsp:cNvPr id="0" name=""/>
        <dsp:cNvSpPr/>
      </dsp:nvSpPr>
      <dsp:spPr>
        <a:xfrm>
          <a:off x="0" y="899928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92560-F734-424A-9CF4-3D6D3C9AE8DC}">
      <dsp:nvSpPr>
        <dsp:cNvPr id="0" name=""/>
        <dsp:cNvSpPr/>
      </dsp:nvSpPr>
      <dsp:spPr>
        <a:xfrm>
          <a:off x="204106" y="1051743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2FFD7-263B-48E6-BED9-8CB1D2850F60}">
      <dsp:nvSpPr>
        <dsp:cNvPr id="0" name=""/>
        <dsp:cNvSpPr/>
      </dsp:nvSpPr>
      <dsp:spPr>
        <a:xfrm>
          <a:off x="779677" y="899928"/>
          <a:ext cx="4308456" cy="716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Report</a:t>
          </a:r>
          <a:r>
            <a:rPr lang="en-US" sz="1400" kern="1200" dirty="0"/>
            <a:t> to the circuit manager about the newly appointed teachers – identify newly qualified teachers from the teachers that arrived </a:t>
          </a:r>
        </a:p>
      </dsp:txBody>
      <dsp:txXfrm>
        <a:off x="779677" y="899928"/>
        <a:ext cx="4308456" cy="716902"/>
      </dsp:txXfrm>
    </dsp:sp>
    <dsp:sp modelId="{F725D924-D8B2-45F2-AF80-ED391EDA599F}">
      <dsp:nvSpPr>
        <dsp:cNvPr id="0" name=""/>
        <dsp:cNvSpPr/>
      </dsp:nvSpPr>
      <dsp:spPr>
        <a:xfrm>
          <a:off x="0" y="1796056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816E5-7231-4180-A061-3B9439367EE1}">
      <dsp:nvSpPr>
        <dsp:cNvPr id="0" name=""/>
        <dsp:cNvSpPr/>
      </dsp:nvSpPr>
      <dsp:spPr>
        <a:xfrm>
          <a:off x="204106" y="1947871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A4E7E-0112-4B9C-B1E2-AE4DF496225A}">
      <dsp:nvSpPr>
        <dsp:cNvPr id="0" name=""/>
        <dsp:cNvSpPr/>
      </dsp:nvSpPr>
      <dsp:spPr>
        <a:xfrm>
          <a:off x="779677" y="1796056"/>
          <a:ext cx="4308456" cy="716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Classify the </a:t>
          </a:r>
          <a:r>
            <a:rPr lang="en-US" sz="1400" b="1" kern="1200" dirty="0"/>
            <a:t>new teachers</a:t>
          </a:r>
          <a:r>
            <a:rPr lang="en-US" sz="1400" kern="1200" dirty="0"/>
            <a:t>– as per transfer, newly qualified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Explain the purpose of NTIP to the school principals</a:t>
          </a:r>
        </a:p>
      </dsp:txBody>
      <dsp:txXfrm>
        <a:off x="779677" y="1796056"/>
        <a:ext cx="4308456" cy="716902"/>
      </dsp:txXfrm>
    </dsp:sp>
    <dsp:sp modelId="{46C042C7-4141-4C57-8AF7-2CDD8B09E4FA}">
      <dsp:nvSpPr>
        <dsp:cNvPr id="0" name=""/>
        <dsp:cNvSpPr/>
      </dsp:nvSpPr>
      <dsp:spPr>
        <a:xfrm>
          <a:off x="0" y="2692184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879B2-02F9-462F-ABE9-9807C76FE51B}">
      <dsp:nvSpPr>
        <dsp:cNvPr id="0" name=""/>
        <dsp:cNvSpPr/>
      </dsp:nvSpPr>
      <dsp:spPr>
        <a:xfrm>
          <a:off x="204106" y="2843999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AD03CD-0B24-459B-872B-7FF7F0E27B07}">
      <dsp:nvSpPr>
        <dsp:cNvPr id="0" name=""/>
        <dsp:cNvSpPr/>
      </dsp:nvSpPr>
      <dsp:spPr>
        <a:xfrm>
          <a:off x="779677" y="2692184"/>
          <a:ext cx="4308456" cy="716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Assign or allocate a mentor </a:t>
          </a:r>
          <a:r>
            <a:rPr lang="en-US" sz="1400" kern="1200" dirty="0"/>
            <a:t>to new qualified teacher/s provide support to the whole process. </a:t>
          </a:r>
        </a:p>
      </dsp:txBody>
      <dsp:txXfrm>
        <a:off x="779677" y="2692184"/>
        <a:ext cx="4308456" cy="716902"/>
      </dsp:txXfrm>
    </dsp:sp>
    <dsp:sp modelId="{FFD59D79-C069-4082-BC1C-9DA9CA6E4DE3}">
      <dsp:nvSpPr>
        <dsp:cNvPr id="0" name=""/>
        <dsp:cNvSpPr/>
      </dsp:nvSpPr>
      <dsp:spPr>
        <a:xfrm>
          <a:off x="0" y="3588312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33A0A4-D242-4B60-ACC4-B97CD0FEE40A}">
      <dsp:nvSpPr>
        <dsp:cNvPr id="0" name=""/>
        <dsp:cNvSpPr/>
      </dsp:nvSpPr>
      <dsp:spPr>
        <a:xfrm>
          <a:off x="204106" y="3740127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FE4772-0655-48AC-AC54-39DE42C7DFC2}">
      <dsp:nvSpPr>
        <dsp:cNvPr id="0" name=""/>
        <dsp:cNvSpPr/>
      </dsp:nvSpPr>
      <dsp:spPr>
        <a:xfrm>
          <a:off x="779677" y="3588312"/>
          <a:ext cx="4308456" cy="716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Ensures that appointed teachers are </a:t>
          </a:r>
          <a:r>
            <a:rPr lang="en-US" sz="1400" b="1" kern="1200" dirty="0"/>
            <a:t>vetted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Ensures that new teachers </a:t>
          </a:r>
          <a:r>
            <a:rPr lang="en-US" sz="1400" b="1" kern="1200" dirty="0"/>
            <a:t>accessed DBE-VVOB material </a:t>
          </a:r>
          <a:r>
            <a:rPr lang="en-US" sz="1400" kern="1200" dirty="0"/>
            <a:t>for NTIP</a:t>
          </a:r>
        </a:p>
      </dsp:txBody>
      <dsp:txXfrm>
        <a:off x="779677" y="3588312"/>
        <a:ext cx="4308456" cy="716902"/>
      </dsp:txXfrm>
    </dsp:sp>
    <dsp:sp modelId="{96224886-694B-47BC-BB2E-4600DEF61D46}">
      <dsp:nvSpPr>
        <dsp:cNvPr id="0" name=""/>
        <dsp:cNvSpPr/>
      </dsp:nvSpPr>
      <dsp:spPr>
        <a:xfrm>
          <a:off x="0" y="4484440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2C343-0B48-486A-9082-C844F89F48C1}">
      <dsp:nvSpPr>
        <dsp:cNvPr id="0" name=""/>
        <dsp:cNvSpPr/>
      </dsp:nvSpPr>
      <dsp:spPr>
        <a:xfrm>
          <a:off x="204106" y="4636255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DD82B-8AAF-42CA-9680-2157375D819E}">
      <dsp:nvSpPr>
        <dsp:cNvPr id="0" name=""/>
        <dsp:cNvSpPr/>
      </dsp:nvSpPr>
      <dsp:spPr>
        <a:xfrm>
          <a:off x="779677" y="4484440"/>
          <a:ext cx="4308456" cy="7169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Provide continuous support for both mentors and mentees</a:t>
          </a:r>
        </a:p>
      </dsp:txBody>
      <dsp:txXfrm>
        <a:off x="779677" y="4484440"/>
        <a:ext cx="4308456" cy="716902"/>
      </dsp:txXfrm>
    </dsp:sp>
    <dsp:sp modelId="{9F3DD9F9-E979-4FE7-A348-587A927A0687}">
      <dsp:nvSpPr>
        <dsp:cNvPr id="0" name=""/>
        <dsp:cNvSpPr/>
      </dsp:nvSpPr>
      <dsp:spPr>
        <a:xfrm>
          <a:off x="0" y="5384070"/>
          <a:ext cx="5111749" cy="6747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03986-E099-4180-97C7-E09B30AD8B09}">
      <dsp:nvSpPr>
        <dsp:cNvPr id="0" name=""/>
        <dsp:cNvSpPr/>
      </dsp:nvSpPr>
      <dsp:spPr>
        <a:xfrm>
          <a:off x="204106" y="5535885"/>
          <a:ext cx="371465" cy="371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9CB06-6FB3-4D04-9877-30925B5B0A33}">
      <dsp:nvSpPr>
        <dsp:cNvPr id="0" name=""/>
        <dsp:cNvSpPr/>
      </dsp:nvSpPr>
      <dsp:spPr>
        <a:xfrm>
          <a:off x="779677" y="5380568"/>
          <a:ext cx="4308456" cy="72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72" tIns="75872" rIns="75872" bIns="75872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Ensures that new teachers </a:t>
          </a:r>
          <a:r>
            <a:rPr lang="en-US" sz="1400" b="1" kern="1200" dirty="0"/>
            <a:t>accessed DBE-VVOB material </a:t>
          </a:r>
          <a:r>
            <a:rPr lang="en-US" sz="1400" kern="1200" dirty="0"/>
            <a:t>for NTIP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Provide orientation to the newly qualified teachers and newly appointed teachers (school ethos, culture, rules, official hours, </a:t>
          </a:r>
          <a:r>
            <a:rPr lang="en-US" sz="1400" kern="1200" dirty="0" err="1"/>
            <a:t>etc</a:t>
          </a:r>
          <a:r>
            <a:rPr lang="en-US" sz="1400" kern="1200" dirty="0"/>
            <a:t>) </a:t>
          </a:r>
        </a:p>
      </dsp:txBody>
      <dsp:txXfrm>
        <a:off x="779677" y="5380568"/>
        <a:ext cx="4308456" cy="7239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73D2C-23B8-491C-A43F-A2C4EE561471}">
      <dsp:nvSpPr>
        <dsp:cNvPr id="0" name=""/>
        <dsp:cNvSpPr/>
      </dsp:nvSpPr>
      <dsp:spPr>
        <a:xfrm>
          <a:off x="0" y="1893"/>
          <a:ext cx="5111749" cy="80680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7BBEC5-89EF-416C-B55A-A065D0EB9FDC}">
      <dsp:nvSpPr>
        <dsp:cNvPr id="0" name=""/>
        <dsp:cNvSpPr/>
      </dsp:nvSpPr>
      <dsp:spPr>
        <a:xfrm>
          <a:off x="244058" y="183424"/>
          <a:ext cx="443741" cy="4437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99A038-1C1C-42D8-8006-989349EED094}">
      <dsp:nvSpPr>
        <dsp:cNvPr id="0" name=""/>
        <dsp:cNvSpPr/>
      </dsp:nvSpPr>
      <dsp:spPr>
        <a:xfrm>
          <a:off x="931858" y="1893"/>
          <a:ext cx="4179891" cy="806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87" tIns="85387" rIns="85387" bIns="8538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Allocate Time with the Mentee/ Newly employed Teacher</a:t>
          </a:r>
        </a:p>
      </dsp:txBody>
      <dsp:txXfrm>
        <a:off x="931858" y="1893"/>
        <a:ext cx="4179891" cy="806803"/>
      </dsp:txXfrm>
    </dsp:sp>
    <dsp:sp modelId="{C9DFD94C-514D-4A49-9579-190D1872D0B6}">
      <dsp:nvSpPr>
        <dsp:cNvPr id="0" name=""/>
        <dsp:cNvSpPr/>
      </dsp:nvSpPr>
      <dsp:spPr>
        <a:xfrm>
          <a:off x="0" y="1010397"/>
          <a:ext cx="5111749" cy="80680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A024F-7B86-4DE0-9486-42D821812745}">
      <dsp:nvSpPr>
        <dsp:cNvPr id="0" name=""/>
        <dsp:cNvSpPr/>
      </dsp:nvSpPr>
      <dsp:spPr>
        <a:xfrm>
          <a:off x="244058" y="1191928"/>
          <a:ext cx="443741" cy="4437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B30E4-065F-4DE6-8EF7-D2F1E18FAB1D}">
      <dsp:nvSpPr>
        <dsp:cNvPr id="0" name=""/>
        <dsp:cNvSpPr/>
      </dsp:nvSpPr>
      <dsp:spPr>
        <a:xfrm>
          <a:off x="931858" y="1010397"/>
          <a:ext cx="4179891" cy="806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87" tIns="85387" rIns="85387" bIns="8538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Deals with </a:t>
          </a:r>
          <a:r>
            <a:rPr lang="en-US" sz="1500" b="1" kern="1200" dirty="0"/>
            <a:t>timetabling </a:t>
          </a:r>
          <a:r>
            <a:rPr lang="en-US" sz="1500" b="0" kern="1200" dirty="0"/>
            <a:t>and ensure that there are dedicated hours for mentorship</a:t>
          </a:r>
        </a:p>
      </dsp:txBody>
      <dsp:txXfrm>
        <a:off x="931858" y="1010397"/>
        <a:ext cx="4179891" cy="806803"/>
      </dsp:txXfrm>
    </dsp:sp>
    <dsp:sp modelId="{269ED489-51A4-4AF8-A871-1147F2612143}">
      <dsp:nvSpPr>
        <dsp:cNvPr id="0" name=""/>
        <dsp:cNvSpPr/>
      </dsp:nvSpPr>
      <dsp:spPr>
        <a:xfrm>
          <a:off x="0" y="2018902"/>
          <a:ext cx="5111749" cy="80680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924DB-F5F0-438F-97B6-93B841B8AAFA}">
      <dsp:nvSpPr>
        <dsp:cNvPr id="0" name=""/>
        <dsp:cNvSpPr/>
      </dsp:nvSpPr>
      <dsp:spPr>
        <a:xfrm>
          <a:off x="244058" y="2200433"/>
          <a:ext cx="443741" cy="4437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74254-B45E-4D1D-9C40-16C7D2F74FFC}">
      <dsp:nvSpPr>
        <dsp:cNvPr id="0" name=""/>
        <dsp:cNvSpPr/>
      </dsp:nvSpPr>
      <dsp:spPr>
        <a:xfrm>
          <a:off x="931858" y="2018902"/>
          <a:ext cx="4179891" cy="806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87" tIns="85387" rIns="85387" bIns="8538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Responsible</a:t>
          </a:r>
          <a:r>
            <a:rPr lang="en-US" sz="1500" kern="1200" dirty="0"/>
            <a:t> for guiding New </a:t>
          </a:r>
          <a:r>
            <a:rPr lang="en-US" sz="1500" kern="1200" dirty="0" err="1"/>
            <a:t>Teacjer</a:t>
          </a:r>
          <a:r>
            <a:rPr lang="en-US" sz="1500" kern="1200" dirty="0"/>
            <a:t> on </a:t>
          </a:r>
          <a:r>
            <a:rPr lang="en-US" sz="1500" b="1" kern="1200" dirty="0"/>
            <a:t>subject specific issues </a:t>
          </a:r>
          <a:endParaRPr lang="en-US" sz="1500" kern="1200" dirty="0"/>
        </a:p>
      </dsp:txBody>
      <dsp:txXfrm>
        <a:off x="931858" y="2018902"/>
        <a:ext cx="4179891" cy="806803"/>
      </dsp:txXfrm>
    </dsp:sp>
    <dsp:sp modelId="{CFE9179C-32AB-433A-ABCC-8CB83738E63B}">
      <dsp:nvSpPr>
        <dsp:cNvPr id="0" name=""/>
        <dsp:cNvSpPr/>
      </dsp:nvSpPr>
      <dsp:spPr>
        <a:xfrm>
          <a:off x="0" y="3027406"/>
          <a:ext cx="5111749" cy="80680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53ED8-664B-4338-85C1-64C4BD03B58F}">
      <dsp:nvSpPr>
        <dsp:cNvPr id="0" name=""/>
        <dsp:cNvSpPr/>
      </dsp:nvSpPr>
      <dsp:spPr>
        <a:xfrm>
          <a:off x="244058" y="3208937"/>
          <a:ext cx="443741" cy="4437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BDC3B-0C01-4367-93DA-73B11546336B}">
      <dsp:nvSpPr>
        <dsp:cNvPr id="0" name=""/>
        <dsp:cNvSpPr/>
      </dsp:nvSpPr>
      <dsp:spPr>
        <a:xfrm>
          <a:off x="931858" y="3027406"/>
          <a:ext cx="4179891" cy="806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87" tIns="85387" rIns="85387" bIns="8538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Ensures that the </a:t>
          </a:r>
          <a:r>
            <a:rPr lang="en-US" sz="1500" b="1" kern="1200"/>
            <a:t>mentor-mentee sessions are embedded in the daily school-work </a:t>
          </a:r>
          <a:r>
            <a:rPr lang="en-US" sz="1500" kern="1200"/>
            <a:t>(including time allocation)</a:t>
          </a:r>
        </a:p>
      </dsp:txBody>
      <dsp:txXfrm>
        <a:off x="931858" y="3027406"/>
        <a:ext cx="4179891" cy="806803"/>
      </dsp:txXfrm>
    </dsp:sp>
    <dsp:sp modelId="{1AA11564-3B8E-455D-87EB-822E73C04E18}">
      <dsp:nvSpPr>
        <dsp:cNvPr id="0" name=""/>
        <dsp:cNvSpPr/>
      </dsp:nvSpPr>
      <dsp:spPr>
        <a:xfrm>
          <a:off x="0" y="4035911"/>
          <a:ext cx="5111749" cy="80680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E290A8-F163-4103-A35E-E894FED517AC}">
      <dsp:nvSpPr>
        <dsp:cNvPr id="0" name=""/>
        <dsp:cNvSpPr/>
      </dsp:nvSpPr>
      <dsp:spPr>
        <a:xfrm>
          <a:off x="244058" y="4217442"/>
          <a:ext cx="443741" cy="4437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2CEDA-9110-4CC6-A178-B50A9628C934}">
      <dsp:nvSpPr>
        <dsp:cNvPr id="0" name=""/>
        <dsp:cNvSpPr/>
      </dsp:nvSpPr>
      <dsp:spPr>
        <a:xfrm>
          <a:off x="931858" y="4035911"/>
          <a:ext cx="4179891" cy="806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87" tIns="85387" rIns="85387" bIns="8538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Provide support for PLC </a:t>
          </a:r>
          <a:r>
            <a:rPr lang="en-US" sz="1500" kern="1200" dirty="0"/>
            <a:t>and LINK new teachers together or with support schools</a:t>
          </a:r>
        </a:p>
      </dsp:txBody>
      <dsp:txXfrm>
        <a:off x="931858" y="4035911"/>
        <a:ext cx="4179891" cy="806803"/>
      </dsp:txXfrm>
    </dsp:sp>
    <dsp:sp modelId="{C60EF61C-EBEC-4F7E-88F6-2C68EDDC9327}">
      <dsp:nvSpPr>
        <dsp:cNvPr id="0" name=""/>
        <dsp:cNvSpPr/>
      </dsp:nvSpPr>
      <dsp:spPr>
        <a:xfrm>
          <a:off x="0" y="5044415"/>
          <a:ext cx="5111749" cy="80680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72FD9-61E6-4B40-92DD-DC4F2961D97C}">
      <dsp:nvSpPr>
        <dsp:cNvPr id="0" name=""/>
        <dsp:cNvSpPr/>
      </dsp:nvSpPr>
      <dsp:spPr>
        <a:xfrm>
          <a:off x="244058" y="5225946"/>
          <a:ext cx="443741" cy="44374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0E9EAD-DC21-4C8E-8C96-BE8CC72E6D2C}">
      <dsp:nvSpPr>
        <dsp:cNvPr id="0" name=""/>
        <dsp:cNvSpPr/>
      </dsp:nvSpPr>
      <dsp:spPr>
        <a:xfrm>
          <a:off x="931858" y="5044415"/>
          <a:ext cx="4179891" cy="806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87" tIns="85387" rIns="85387" bIns="8538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Monitor activities of mentees</a:t>
          </a:r>
          <a:endParaRPr lang="en-US" sz="1500" kern="1200" dirty="0"/>
        </a:p>
      </dsp:txBody>
      <dsp:txXfrm>
        <a:off x="931858" y="5044415"/>
        <a:ext cx="4179891" cy="80680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5DE07-4568-46B3-B4BD-E496ABB77726}">
      <dsp:nvSpPr>
        <dsp:cNvPr id="0" name=""/>
        <dsp:cNvSpPr/>
      </dsp:nvSpPr>
      <dsp:spPr>
        <a:xfrm rot="10800000">
          <a:off x="1523114" y="2043"/>
          <a:ext cx="5561575" cy="48906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Mentoring Expectations</a:t>
          </a:r>
        </a:p>
      </dsp:txBody>
      <dsp:txXfrm rot="10800000">
        <a:off x="1645380" y="2043"/>
        <a:ext cx="5439309" cy="489065"/>
      </dsp:txXfrm>
    </dsp:sp>
    <dsp:sp modelId="{28028BD3-9275-451A-A287-B52D3FBF971E}">
      <dsp:nvSpPr>
        <dsp:cNvPr id="0" name=""/>
        <dsp:cNvSpPr/>
      </dsp:nvSpPr>
      <dsp:spPr>
        <a:xfrm>
          <a:off x="1278581" y="2043"/>
          <a:ext cx="489065" cy="48906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33733C-6490-488B-BFF0-03B40F99885A}">
      <dsp:nvSpPr>
        <dsp:cNvPr id="0" name=""/>
        <dsp:cNvSpPr/>
      </dsp:nvSpPr>
      <dsp:spPr>
        <a:xfrm rot="10800000">
          <a:off x="1523114" y="637098"/>
          <a:ext cx="5561575" cy="48906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Needs of beginning Teachers</a:t>
          </a:r>
        </a:p>
      </dsp:txBody>
      <dsp:txXfrm rot="10800000">
        <a:off x="1645380" y="637098"/>
        <a:ext cx="5439309" cy="489065"/>
      </dsp:txXfrm>
    </dsp:sp>
    <dsp:sp modelId="{BC57A76B-BEB2-4F48-96E0-B213CDA8B2BA}">
      <dsp:nvSpPr>
        <dsp:cNvPr id="0" name=""/>
        <dsp:cNvSpPr/>
      </dsp:nvSpPr>
      <dsp:spPr>
        <a:xfrm>
          <a:off x="1278581" y="637098"/>
          <a:ext cx="489065" cy="48906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A56F8-D3DE-4B98-A4FF-4C79FD46D3EF}">
      <dsp:nvSpPr>
        <dsp:cNvPr id="0" name=""/>
        <dsp:cNvSpPr/>
      </dsp:nvSpPr>
      <dsp:spPr>
        <a:xfrm rot="10800000">
          <a:off x="1523114" y="1272153"/>
          <a:ext cx="5561575" cy="489065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Stages of beginning Teaching</a:t>
          </a:r>
        </a:p>
      </dsp:txBody>
      <dsp:txXfrm rot="10800000">
        <a:off x="1645380" y="1272153"/>
        <a:ext cx="5439309" cy="489065"/>
      </dsp:txXfrm>
    </dsp:sp>
    <dsp:sp modelId="{035718C8-9E94-4856-8DA7-2CDF68FCD241}">
      <dsp:nvSpPr>
        <dsp:cNvPr id="0" name=""/>
        <dsp:cNvSpPr/>
      </dsp:nvSpPr>
      <dsp:spPr>
        <a:xfrm>
          <a:off x="1278581" y="1272153"/>
          <a:ext cx="489065" cy="489065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8BF81-D529-45BF-8FD6-EC089A468BE3}">
      <dsp:nvSpPr>
        <dsp:cNvPr id="0" name=""/>
        <dsp:cNvSpPr/>
      </dsp:nvSpPr>
      <dsp:spPr>
        <a:xfrm rot="10800000">
          <a:off x="1523114" y="1907209"/>
          <a:ext cx="5561575" cy="489065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Characteristics of a Mentors</a:t>
          </a:r>
        </a:p>
      </dsp:txBody>
      <dsp:txXfrm rot="10800000">
        <a:off x="1645380" y="1907209"/>
        <a:ext cx="5439309" cy="489065"/>
      </dsp:txXfrm>
    </dsp:sp>
    <dsp:sp modelId="{0DCF75F4-1CED-481C-9535-D8C54E4A5547}">
      <dsp:nvSpPr>
        <dsp:cNvPr id="0" name=""/>
        <dsp:cNvSpPr/>
      </dsp:nvSpPr>
      <dsp:spPr>
        <a:xfrm>
          <a:off x="1278581" y="1907209"/>
          <a:ext cx="489065" cy="48906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4E92D-1BC6-4EFE-B35E-14A56F5F0851}">
      <dsp:nvSpPr>
        <dsp:cNvPr id="0" name=""/>
        <dsp:cNvSpPr/>
      </dsp:nvSpPr>
      <dsp:spPr>
        <a:xfrm rot="10800000">
          <a:off x="1523114" y="2542264"/>
          <a:ext cx="5561575" cy="489065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Establishing a relationship</a:t>
          </a:r>
        </a:p>
      </dsp:txBody>
      <dsp:txXfrm rot="10800000">
        <a:off x="1645380" y="2542264"/>
        <a:ext cx="5439309" cy="489065"/>
      </dsp:txXfrm>
    </dsp:sp>
    <dsp:sp modelId="{D12D39B3-4771-4D1F-BF68-B2A673CDF0EF}">
      <dsp:nvSpPr>
        <dsp:cNvPr id="0" name=""/>
        <dsp:cNvSpPr/>
      </dsp:nvSpPr>
      <dsp:spPr>
        <a:xfrm>
          <a:off x="1278581" y="2542264"/>
          <a:ext cx="489065" cy="489065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FCC92-57A0-4133-9E76-21E722D68A70}">
      <dsp:nvSpPr>
        <dsp:cNvPr id="0" name=""/>
        <dsp:cNvSpPr/>
      </dsp:nvSpPr>
      <dsp:spPr>
        <a:xfrm rot="10800000">
          <a:off x="1523114" y="3177319"/>
          <a:ext cx="5561575" cy="48906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Classroom Observation</a:t>
          </a:r>
        </a:p>
      </dsp:txBody>
      <dsp:txXfrm rot="10800000">
        <a:off x="1645380" y="3177319"/>
        <a:ext cx="5439309" cy="489065"/>
      </dsp:txXfrm>
    </dsp:sp>
    <dsp:sp modelId="{4B8CEE0A-EF4B-4186-8B7E-3B3A4E7AC0CC}">
      <dsp:nvSpPr>
        <dsp:cNvPr id="0" name=""/>
        <dsp:cNvSpPr/>
      </dsp:nvSpPr>
      <dsp:spPr>
        <a:xfrm>
          <a:off x="1278581" y="3177319"/>
          <a:ext cx="489065" cy="48906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B3CB43-1E28-492C-BE2D-DA2ABCE12926}">
      <dsp:nvSpPr>
        <dsp:cNvPr id="0" name=""/>
        <dsp:cNvSpPr/>
      </dsp:nvSpPr>
      <dsp:spPr>
        <a:xfrm rot="10800000">
          <a:off x="1523114" y="3812375"/>
          <a:ext cx="5561575" cy="48906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Reflective Practice and questioning </a:t>
          </a:r>
        </a:p>
      </dsp:txBody>
      <dsp:txXfrm rot="10800000">
        <a:off x="1645380" y="3812375"/>
        <a:ext cx="5439309" cy="489065"/>
      </dsp:txXfrm>
    </dsp:sp>
    <dsp:sp modelId="{28825AD8-9108-4397-A618-D8A669A24882}">
      <dsp:nvSpPr>
        <dsp:cNvPr id="0" name=""/>
        <dsp:cNvSpPr/>
      </dsp:nvSpPr>
      <dsp:spPr>
        <a:xfrm>
          <a:off x="1278581" y="3812375"/>
          <a:ext cx="489065" cy="48906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10799-5957-497F-B73D-B75CF7142D0C}">
      <dsp:nvSpPr>
        <dsp:cNvPr id="0" name=""/>
        <dsp:cNvSpPr/>
      </dsp:nvSpPr>
      <dsp:spPr>
        <a:xfrm rot="10800000">
          <a:off x="1523114" y="4447430"/>
          <a:ext cx="5561575" cy="489065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664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Actionable feedback</a:t>
          </a:r>
        </a:p>
      </dsp:txBody>
      <dsp:txXfrm rot="10800000">
        <a:off x="1645380" y="4447430"/>
        <a:ext cx="5439309" cy="489065"/>
      </dsp:txXfrm>
    </dsp:sp>
    <dsp:sp modelId="{50A17FD6-81F9-4BC8-8FE0-CFF0197384CB}">
      <dsp:nvSpPr>
        <dsp:cNvPr id="0" name=""/>
        <dsp:cNvSpPr/>
      </dsp:nvSpPr>
      <dsp:spPr>
        <a:xfrm>
          <a:off x="1278581" y="4447430"/>
          <a:ext cx="489065" cy="489065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4109" cy="465976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351" y="1"/>
            <a:ext cx="3044109" cy="465976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r">
              <a:defRPr sz="1200"/>
            </a:lvl1pPr>
          </a:lstStyle>
          <a:p>
            <a:fld id="{274B3E81-9779-4811-88A7-FD0C2085AD41}" type="datetimeFigureOut">
              <a:rPr lang="en-ZA" smtClean="0"/>
              <a:t>2026/05/12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3124"/>
            <a:ext cx="3044109" cy="465976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351" y="8843124"/>
            <a:ext cx="3044109" cy="465976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r">
              <a:defRPr sz="1200"/>
            </a:lvl1pPr>
          </a:lstStyle>
          <a:p>
            <a:fld id="{BBB06140-B3B9-486F-A10F-884155EE1E44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9362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1915" tIns="45958" rIns="91915" bIns="45958" rtlCol="0"/>
          <a:lstStyle>
            <a:lvl1pPr algn="r">
              <a:defRPr sz="1200"/>
            </a:lvl1pPr>
          </a:lstStyle>
          <a:p>
            <a:fld id="{348687B4-C0CB-4A59-A3B8-FBE727D808D5}" type="datetimeFigureOut">
              <a:rPr lang="en-US" smtClean="0"/>
              <a:t>5/12/2026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9225" y="1165225"/>
            <a:ext cx="4184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15" tIns="45958" rIns="91915" bIns="4595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80004"/>
            <a:ext cx="5618480" cy="3665459"/>
          </a:xfrm>
          <a:prstGeom prst="rect">
            <a:avLst/>
          </a:prstGeom>
        </p:spPr>
        <p:txBody>
          <a:bodyPr vert="horz" lIns="91915" tIns="45958" rIns="91915" bIns="4595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1"/>
            <a:ext cx="3043343" cy="467071"/>
          </a:xfrm>
          <a:prstGeom prst="rect">
            <a:avLst/>
          </a:prstGeom>
        </p:spPr>
        <p:txBody>
          <a:bodyPr vert="horz" lIns="91915" tIns="45958" rIns="91915" bIns="45958" rtlCol="0" anchor="b"/>
          <a:lstStyle>
            <a:lvl1pPr algn="r">
              <a:defRPr sz="1200"/>
            </a:lvl1pPr>
          </a:lstStyle>
          <a:p>
            <a:fld id="{0E2958A7-9830-4CC4-865E-E90BA804E7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3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2132048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C6A66-FF2F-4842-B95C-FF6E0CCBECAA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90408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739775"/>
            <a:ext cx="493712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C6A66-FF2F-4842-B95C-FF6E0CCBECAA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5354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3390-1D74-4B69-B11F-270901B576B9}" type="slidenum">
              <a:rPr lang="en-ZA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5989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3390-1D74-4B69-B11F-270901B576B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7525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3390-1D74-4B69-B11F-270901B576B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2617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1194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7039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298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1561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1423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87792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8198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012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43000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2219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70561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65796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8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8670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1716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0981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endParaRPr lang="en-ZA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A3390-1D74-4B69-B11F-270901B576B9}" type="slidenum">
              <a:rPr lang="en-ZA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2096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13878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4464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fld id="{2B0A3390-1D74-4B69-B11F-270901B576B9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3400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4330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A3390-1D74-4B69-B11F-270901B576B9}" type="slidenum">
              <a:rPr lang="en-ZA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0990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0AE55-7E06-4976-960B-3D98813CB3C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210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1189436" y="1765697"/>
            <a:ext cx="6765131" cy="2905125"/>
          </a:xfrm>
        </p:spPr>
        <p:txBody>
          <a:bodyPr>
            <a:normAutofit fontScale="90000"/>
          </a:bodyPr>
          <a:lstStyle/>
          <a:p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br>
              <a:rPr lang="en-ZA" altLang="en-US" dirty="0"/>
            </a:br>
            <a:endParaRPr lang="en-ZA" altLang="en-US" dirty="0"/>
          </a:p>
        </p:txBody>
      </p:sp>
      <p:sp>
        <p:nvSpPr>
          <p:cNvPr id="8195" name="Title 1"/>
          <p:cNvSpPr txBox="1">
            <a:spLocks/>
          </p:cNvSpPr>
          <p:nvPr/>
        </p:nvSpPr>
        <p:spPr bwMode="auto">
          <a:xfrm>
            <a:off x="1143000" y="3688557"/>
            <a:ext cx="6777038" cy="34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br>
              <a:rPr lang="en-ZA" altLang="en-US" sz="405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405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4050" b="1" dirty="0">
                <a:solidFill>
                  <a:srgbClr val="741202"/>
                </a:solidFill>
                <a:latin typeface="Arial" charset="0"/>
              </a:rPr>
            </a:br>
            <a:endParaRPr lang="en-ZA" altLang="en-US" sz="4050" b="1" dirty="0">
              <a:solidFill>
                <a:srgbClr val="741202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ZA" altLang="en-US" sz="3600" b="1" dirty="0">
                <a:solidFill>
                  <a:srgbClr val="741202"/>
                </a:solidFill>
                <a:latin typeface="Arial" charset="0"/>
              </a:rPr>
              <a:t>  </a:t>
            </a:r>
            <a:br>
              <a:rPr lang="en-ZA" altLang="en-US" sz="330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330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330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330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405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4050" b="1" dirty="0">
                <a:solidFill>
                  <a:srgbClr val="741202"/>
                </a:solidFill>
                <a:latin typeface="Arial" charset="0"/>
              </a:rPr>
            </a:br>
            <a:br>
              <a:rPr lang="en-ZA" altLang="en-US" sz="1800" b="1" dirty="0">
                <a:solidFill>
                  <a:srgbClr val="741202"/>
                </a:solidFill>
                <a:latin typeface="Arial" charset="0"/>
              </a:rPr>
            </a:br>
            <a:endParaRPr lang="en-ZA" altLang="en-U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6911" y="1977825"/>
            <a:ext cx="87701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8580" algn="ctr"/>
            <a:r>
              <a:rPr lang="en-ZA" sz="30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ZA" sz="40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NEW TEACHER INDUCTION PROGRAMME </a:t>
            </a:r>
            <a:endParaRPr lang="en-US" sz="3000" b="1" dirty="0">
              <a:solidFill>
                <a:schemeClr val="accent6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9612" y="3688557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SOUTH AFRICAN PRINCIPAL ASSOCIATION - SAPA</a:t>
            </a:r>
          </a:p>
        </p:txBody>
      </p:sp>
    </p:spTree>
    <p:extLst>
      <p:ext uri="{BB962C8B-B14F-4D97-AF65-F5344CB8AC3E}">
        <p14:creationId xmlns:p14="http://schemas.microsoft.com/office/powerpoint/2010/main" val="3391331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4277B-1E67-3A14-F57D-D9433B38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WHY NEW TEACHER INDUCTION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BED25-98E0-DA21-1D5D-0FDDC9C58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92696"/>
            <a:ext cx="8784976" cy="5472608"/>
          </a:xfrm>
        </p:spPr>
        <p:txBody>
          <a:bodyPr>
            <a:normAutofit fontScale="62500" lnSpcReduction="20000"/>
          </a:bodyPr>
          <a:lstStyle/>
          <a:p>
            <a:r>
              <a:rPr lang="en-US" sz="3400" b="0" i="0" dirty="0">
                <a:solidFill>
                  <a:srgbClr val="222222"/>
                </a:solidFill>
                <a:effectLst/>
                <a:latin typeface="-apple-system"/>
              </a:rPr>
              <a:t>NTIP can assist new teachers improve </a:t>
            </a:r>
            <a:r>
              <a:rPr lang="en-US" sz="3400" b="1" i="0" dirty="0">
                <a:solidFill>
                  <a:srgbClr val="222222"/>
                </a:solidFill>
                <a:effectLst/>
                <a:latin typeface="-apple-system"/>
              </a:rPr>
              <a:t>practice</a:t>
            </a:r>
            <a:r>
              <a:rPr lang="en-US" sz="3400" b="0" i="0" dirty="0">
                <a:solidFill>
                  <a:srgbClr val="222222"/>
                </a:solidFill>
                <a:effectLst/>
                <a:latin typeface="-apple-system"/>
              </a:rPr>
              <a:t>, </a:t>
            </a:r>
            <a:r>
              <a:rPr lang="en-US" sz="3400" i="0" dirty="0">
                <a:solidFill>
                  <a:srgbClr val="222222"/>
                </a:solidFill>
                <a:effectLst/>
                <a:latin typeface="-apple-system"/>
              </a:rPr>
              <a:t>learn</a:t>
            </a:r>
            <a:r>
              <a:rPr lang="en-US" sz="3400" b="1" i="0" dirty="0">
                <a:solidFill>
                  <a:srgbClr val="222222"/>
                </a:solidFill>
                <a:effectLst/>
                <a:latin typeface="-apple-system"/>
              </a:rPr>
              <a:t> professional responsibilities</a:t>
            </a:r>
            <a:r>
              <a:rPr lang="en-US" sz="3400" b="0" i="0" dirty="0">
                <a:solidFill>
                  <a:srgbClr val="222222"/>
                </a:solidFill>
                <a:effectLst/>
                <a:latin typeface="-apple-system"/>
              </a:rPr>
              <a:t> and ultimately </a:t>
            </a:r>
            <a:r>
              <a:rPr lang="en-US" sz="3400" b="1" i="0" dirty="0">
                <a:solidFill>
                  <a:srgbClr val="222222"/>
                </a:solidFill>
                <a:effectLst/>
                <a:latin typeface="-apple-system"/>
              </a:rPr>
              <a:t>positively affect student learning and improve learning outcomes</a:t>
            </a:r>
            <a:r>
              <a:rPr lang="en-US" sz="3400" b="0" i="0" dirty="0">
                <a:solidFill>
                  <a:srgbClr val="222222"/>
                </a:solidFill>
                <a:effectLst/>
                <a:latin typeface="-apple-system"/>
              </a:rPr>
              <a:t>.</a:t>
            </a:r>
          </a:p>
          <a:p>
            <a:r>
              <a:rPr lang="en-US" sz="3400" b="1" i="0" dirty="0">
                <a:solidFill>
                  <a:srgbClr val="222222"/>
                </a:solidFill>
                <a:effectLst/>
                <a:latin typeface="-apple-system"/>
              </a:rPr>
              <a:t>improving</a:t>
            </a:r>
            <a:r>
              <a:rPr lang="en-US" sz="3400" b="0" i="0" dirty="0">
                <a:solidFill>
                  <a:srgbClr val="222222"/>
                </a:solidFill>
                <a:effectLst/>
                <a:latin typeface="-apple-system"/>
              </a:rPr>
              <a:t> the </a:t>
            </a:r>
            <a:r>
              <a:rPr lang="en-US" sz="3400" b="1" i="0" dirty="0">
                <a:solidFill>
                  <a:srgbClr val="222222"/>
                </a:solidFill>
                <a:effectLst/>
                <a:latin typeface="-apple-system"/>
              </a:rPr>
              <a:t>quality of education </a:t>
            </a:r>
            <a:r>
              <a:rPr lang="en-US" sz="3400" b="0" i="0" dirty="0">
                <a:solidFill>
                  <a:srgbClr val="222222"/>
                </a:solidFill>
                <a:effectLst/>
                <a:latin typeface="-apple-system"/>
              </a:rPr>
              <a:t>(teaching and learning)</a:t>
            </a:r>
          </a:p>
          <a:p>
            <a:r>
              <a:rPr lang="en-US" sz="3400" dirty="0">
                <a:solidFill>
                  <a:srgbClr val="222222"/>
                </a:solidFill>
                <a:latin typeface="-apple-system"/>
              </a:rPr>
              <a:t>To provide </a:t>
            </a:r>
            <a:r>
              <a:rPr lang="en-US" sz="3400" b="1" dirty="0">
                <a:solidFill>
                  <a:srgbClr val="222222"/>
                </a:solidFill>
                <a:latin typeface="-apple-system"/>
              </a:rPr>
              <a:t>support</a:t>
            </a:r>
            <a:r>
              <a:rPr lang="en-US" sz="3400" dirty="0">
                <a:solidFill>
                  <a:srgbClr val="222222"/>
                </a:solidFill>
                <a:latin typeface="-apple-system"/>
              </a:rPr>
              <a:t> to the new teachers </a:t>
            </a:r>
            <a:r>
              <a:rPr lang="en-US" sz="3400" b="1" dirty="0">
                <a:solidFill>
                  <a:srgbClr val="222222"/>
                </a:solidFill>
                <a:latin typeface="-apple-system"/>
              </a:rPr>
              <a:t>in their new roles </a:t>
            </a:r>
            <a:r>
              <a:rPr lang="en-US" sz="3400" dirty="0">
                <a:solidFill>
                  <a:srgbClr val="222222"/>
                </a:solidFill>
                <a:latin typeface="-apple-system"/>
              </a:rPr>
              <a:t>in schools</a:t>
            </a:r>
          </a:p>
          <a:p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To assist teachers in adapting to a </a:t>
            </a:r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new workplace culture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.</a:t>
            </a:r>
          </a:p>
          <a:p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To assist new teachers to in understanding </a:t>
            </a:r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students, classroom management 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and curriculum</a:t>
            </a:r>
          </a:p>
          <a:p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Information about the systems and processes that guide the workplace, as well as school norms, 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are integral for teachers to settle in and feel confident; however, it's important to keep in mind the pace at which this is done.</a:t>
            </a:r>
          </a:p>
          <a:p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NTI takes into account the school environment 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and the highest priority needs of new teachers. </a:t>
            </a:r>
          </a:p>
          <a:p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spacing out conversations around systems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, collaborative planning, curriculum, teaching and learning, and assessment over the year is prudent. </a:t>
            </a:r>
          </a:p>
          <a:p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conversations </a:t>
            </a:r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are planned around a coinciding event 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or issue, </a:t>
            </a:r>
            <a:r>
              <a:rPr lang="en-US" sz="3400" b="1" i="0" dirty="0">
                <a:solidFill>
                  <a:srgbClr val="414142"/>
                </a:solidFill>
                <a:effectLst/>
                <a:latin typeface="myriad-pro"/>
              </a:rPr>
              <a:t>understanding deepens</a:t>
            </a:r>
            <a:r>
              <a:rPr lang="en-US" sz="3400" b="0" i="0" dirty="0">
                <a:solidFill>
                  <a:srgbClr val="414142"/>
                </a:solidFill>
                <a:effectLst/>
                <a:latin typeface="myriad-pro"/>
              </a:rPr>
              <a:t>. </a:t>
            </a:r>
            <a:endParaRPr lang="en-US" sz="3400" dirty="0"/>
          </a:p>
          <a:p>
            <a:endParaRPr lang="en-US" dirty="0">
              <a:solidFill>
                <a:srgbClr val="222222"/>
              </a:solidFill>
              <a:latin typeface="-apple-system"/>
            </a:endParaRPr>
          </a:p>
          <a:p>
            <a:endParaRPr lang="en-US" b="0" i="0" dirty="0">
              <a:solidFill>
                <a:srgbClr val="222222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053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29998-201F-1C4A-684F-F4283556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</a:rPr>
              <a:t>NTIP STAKEHOLDERS</a:t>
            </a:r>
            <a:endParaRPr lang="en-GB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40E6CB-3072-D08E-FD4F-6C7F7A2A50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8574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6D698-B933-D094-4597-30CC8F45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RESPONSIBILITIES FOR SUPPORTING THE NEW TEACHER INDUCTION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DFCC8F65-00A2-C34C-5495-A22B8A3054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85698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98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BEAB853-BBBE-5EB8-9667-D72EA82FA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3" y="692696"/>
            <a:ext cx="1306485" cy="5433469"/>
          </a:xfrm>
          <a:solidFill>
            <a:schemeClr val="accent2">
              <a:lumMod val="40000"/>
              <a:lumOff val="60000"/>
            </a:schemeClr>
          </a:solidFill>
        </p:spPr>
        <p:txBody>
          <a:bodyPr vert="vert270" anchor="ctr">
            <a:normAutofit/>
          </a:bodyPr>
          <a:lstStyle/>
          <a:p>
            <a:r>
              <a:rPr kumimoji="0" lang="en-US" sz="24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Calibri"/>
                <a:ea typeface="+mj-ea"/>
                <a:cs typeface="+mj-cs"/>
              </a:rPr>
              <a:t>DEPARTMENT OF BASIC EDUCATION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47E38ABF-3B57-D0E3-73AA-F33A4987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C0AE55-7E06-4976-960B-3D98813CB3CF}" type="slidenum">
              <a:rPr lang="en-ZA" smtClean="0"/>
              <a:pPr>
                <a:spcAft>
                  <a:spcPts val="600"/>
                </a:spcAft>
              </a:pPr>
              <a:t>13</a:t>
            </a:fld>
            <a:endParaRPr lang="en-ZA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7AAD133-0305-2069-048B-CCB151A25A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9953771"/>
              </p:ext>
            </p:extLst>
          </p:nvPr>
        </p:nvGraphicFramePr>
        <p:xfrm>
          <a:off x="2699792" y="273052"/>
          <a:ext cx="5987008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3640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BA61-ED89-6F1A-FD13-0B7A55FA0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7" y="188639"/>
            <a:ext cx="864097" cy="616771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anchor="b">
            <a:normAutofit/>
          </a:bodyPr>
          <a:lstStyle/>
          <a:p>
            <a:r>
              <a:rPr lang="en-US" sz="28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PROVINCIAL EDUCATION DEPARTMENT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1D991FFC-8589-3F2E-7598-FC701825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C0AE55-7E06-4976-960B-3D98813CB3CF}" type="slidenum">
              <a:rPr lang="en-ZA" smtClean="0"/>
              <a:pPr>
                <a:spcAft>
                  <a:spcPts val="600"/>
                </a:spcAft>
              </a:pPr>
              <a:t>14</a:t>
            </a:fld>
            <a:endParaRPr lang="en-ZA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4CF20FA-C103-6330-1BA7-86DB32ADDD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183189"/>
              </p:ext>
            </p:extLst>
          </p:nvPr>
        </p:nvGraphicFramePr>
        <p:xfrm>
          <a:off x="2590801" y="273050"/>
          <a:ext cx="6229671" cy="6083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7271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00272EB-319D-564B-5169-99F094CA9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3" y="764704"/>
            <a:ext cx="1810541" cy="5361461"/>
          </a:xfrm>
          <a:solidFill>
            <a:schemeClr val="accent2">
              <a:lumMod val="60000"/>
              <a:lumOff val="40000"/>
            </a:schemeClr>
          </a:solidFill>
        </p:spPr>
        <p:txBody>
          <a:bodyPr vert="wordArtVert">
            <a:normAutofit/>
          </a:bodyPr>
          <a:lstStyle/>
          <a:p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DISTRICTS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5785FAD-D69F-49A5-2B6C-DE2CB5D0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C0AE55-7E06-4976-960B-3D98813CB3CF}" type="slidenum">
              <a:rPr lang="en-ZA" smtClean="0"/>
              <a:pPr>
                <a:spcAft>
                  <a:spcPts val="600"/>
                </a:spcAft>
              </a:pPr>
              <a:t>15</a:t>
            </a:fld>
            <a:endParaRPr lang="en-ZA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F442632-8655-C541-AF6D-C8603CFBEA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294283"/>
              </p:ext>
            </p:extLst>
          </p:nvPr>
        </p:nvGraphicFramePr>
        <p:xfrm>
          <a:off x="3575050" y="548680"/>
          <a:ext cx="511175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1818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067042C-BF7E-6DED-5363-779BE313E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3" y="1124744"/>
            <a:ext cx="1810541" cy="5001421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wordArtVert">
            <a:normAutofit/>
          </a:bodyPr>
          <a:lstStyle/>
          <a:p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PRINCIPAL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EA990A90-C45D-C8CB-87C2-B4122A02E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C0AE55-7E06-4976-960B-3D98813CB3CF}" type="slidenum">
              <a:rPr lang="en-ZA" smtClean="0"/>
              <a:pPr>
                <a:spcAft>
                  <a:spcPts val="600"/>
                </a:spcAft>
              </a:pPr>
              <a:t>16</a:t>
            </a:fld>
            <a:endParaRPr lang="en-ZA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91BD928-FD1C-8413-1444-9A0DB5BD99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5050" y="273052"/>
          <a:ext cx="5111750" cy="610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505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402921A-3390-15D5-CF05-8E99066D3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552" y="698897"/>
            <a:ext cx="1810542" cy="5001421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wordArtVert">
            <a:normAutofit/>
          </a:bodyPr>
          <a:lstStyle/>
          <a:p>
            <a:r>
              <a:rPr lang="en-US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DEPARTMENTAL HEAD or MENTOR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770F51A5-D3F4-168F-6945-C39785ACF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C0AE55-7E06-4976-960B-3D98813CB3CF}" type="slidenum">
              <a:rPr lang="en-ZA" smtClean="0"/>
              <a:pPr>
                <a:spcAft>
                  <a:spcPts val="600"/>
                </a:spcAft>
              </a:pPr>
              <a:t>17</a:t>
            </a:fld>
            <a:endParaRPr lang="en-ZA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14538741-1B51-2D71-CBC8-9A9BFEC45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637898"/>
              </p:ext>
            </p:extLst>
          </p:nvPr>
        </p:nvGraphicFramePr>
        <p:xfrm>
          <a:off x="3575050" y="273052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8598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77387-E88F-CC7F-50C6-44CE38DE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1805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Mentoring Relationship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B976FD-E2A0-1AAC-4C15-139EF2481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" t="13567" r="-627" b="13152"/>
          <a:stretch/>
        </p:blipFill>
        <p:spPr>
          <a:xfrm>
            <a:off x="179512" y="1124744"/>
            <a:ext cx="8784976" cy="489654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F60F7D-CF05-9CA4-D0CC-BAB746928C2D}"/>
              </a:ext>
            </a:extLst>
          </p:cNvPr>
          <p:cNvSpPr txBox="1"/>
          <p:nvPr/>
        </p:nvSpPr>
        <p:spPr>
          <a:xfrm>
            <a:off x="323528" y="5013176"/>
            <a:ext cx="792088" cy="7200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502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DB812-0DF2-B1CA-9467-3F853DEB8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556171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KEY ACTIVITIES FOR NTIP</a:t>
            </a:r>
            <a:endParaRPr lang="en-GB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5AD55-8101-1C7B-FC53-3E9A958F5DA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ZA" smtClean="0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-ZA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C2329A-9725-6600-E55F-63D9FA743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30329"/>
              </p:ext>
            </p:extLst>
          </p:nvPr>
        </p:nvGraphicFramePr>
        <p:xfrm>
          <a:off x="475249" y="875990"/>
          <a:ext cx="8211551" cy="514529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14028">
                  <a:extLst>
                    <a:ext uri="{9D8B030D-6E8A-4147-A177-3AD203B41FA5}">
                      <a16:colId xmlns:a16="http://schemas.microsoft.com/office/drawing/2014/main" val="1158290603"/>
                    </a:ext>
                  </a:extLst>
                </a:gridCol>
                <a:gridCol w="3174213">
                  <a:extLst>
                    <a:ext uri="{9D8B030D-6E8A-4147-A177-3AD203B41FA5}">
                      <a16:colId xmlns:a16="http://schemas.microsoft.com/office/drawing/2014/main" val="2890559738"/>
                    </a:ext>
                  </a:extLst>
                </a:gridCol>
                <a:gridCol w="2430496">
                  <a:extLst>
                    <a:ext uri="{9D8B030D-6E8A-4147-A177-3AD203B41FA5}">
                      <a16:colId xmlns:a16="http://schemas.microsoft.com/office/drawing/2014/main" val="245210490"/>
                    </a:ext>
                  </a:extLst>
                </a:gridCol>
                <a:gridCol w="2192814">
                  <a:extLst>
                    <a:ext uri="{9D8B030D-6E8A-4147-A177-3AD203B41FA5}">
                      <a16:colId xmlns:a16="http://schemas.microsoft.com/office/drawing/2014/main" val="767343266"/>
                    </a:ext>
                  </a:extLst>
                </a:gridCol>
              </a:tblGrid>
              <a:tr h="62848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ACTIVITIES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FREQUENCY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RESPONSIBILITY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527986"/>
                  </a:ext>
                </a:extLst>
              </a:tr>
              <a:tr h="52364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1.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Orientation workshop of mentees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Twice per year (1</a:t>
                      </a:r>
                      <a:r>
                        <a:rPr lang="en-US" sz="1100" baseline="30000" dirty="0">
                          <a:effectLst/>
                        </a:rPr>
                        <a:t>st</a:t>
                      </a:r>
                      <a:r>
                        <a:rPr lang="en-US" sz="1100" dirty="0">
                          <a:effectLst/>
                        </a:rPr>
                        <a:t> Semester &amp; 2</a:t>
                      </a:r>
                      <a:r>
                        <a:rPr lang="en-US" sz="1100" baseline="30000" dirty="0">
                          <a:effectLst/>
                        </a:rPr>
                        <a:t>nd</a:t>
                      </a:r>
                      <a:r>
                        <a:rPr lang="en-US" sz="1100" dirty="0">
                          <a:effectLst/>
                        </a:rPr>
                        <a:t> Semester)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Province &amp; Districts &amp; Circuits &amp; Schools Principals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798676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Orientation workshop for officials at District, circuit &amp; Schools Principals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Annually &amp; then only newly appointed Officials in second semester (August)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Province &amp; Districts &amp; Circuits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05693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Mentor Training workshop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Annually once- second semester for newly appointed mentors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Province &amp; District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6024884"/>
                  </a:ext>
                </a:extLst>
              </a:tr>
              <a:tr h="4502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Receiving New Teachers and ensuring they are SACE registered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 arrival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Principal and Deputy Principal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0925142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Orientation on school culture, school policies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Week one of arrival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Principal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1067034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Assigning a mentor for each newly appointed teacher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 arrival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9046493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7.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Mentor- Mentee Meetings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Weekly / Monthly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Mentor and Mentee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4639265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Classroom Observations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Once Per Term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Mentor and Principal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818015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Professional Development session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Monthly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Principal, SMT, PLC &amp; District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6342621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Support visits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Twice per annum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DBE, PEDs, District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4029223"/>
                  </a:ext>
                </a:extLst>
              </a:tr>
              <a:tr h="2963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Progress Report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Quarterly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Mentor and Principal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8637441"/>
                  </a:ext>
                </a:extLst>
              </a:tr>
              <a:tr h="3614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Annual review of the programme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>
                          <a:effectLst/>
                        </a:rPr>
                        <a:t>End of Academic Quarter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100" dirty="0">
                          <a:effectLst/>
                        </a:rPr>
                        <a:t>Districts &amp; Schools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0801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557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604" r="10527"/>
          <a:stretch/>
        </p:blipFill>
        <p:spPr>
          <a:xfrm>
            <a:off x="1259632" y="216459"/>
            <a:ext cx="5524901" cy="636182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505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40329" y="2935705"/>
            <a:ext cx="1491916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/>
              <a:t>Source: DBE Strategic Plan 2021-24</a:t>
            </a:r>
            <a:endParaRPr lang="en-ZA" sz="1600" b="1" dirty="0"/>
          </a:p>
        </p:txBody>
      </p:sp>
    </p:spTree>
    <p:extLst>
      <p:ext uri="{BB962C8B-B14F-4D97-AF65-F5344CB8AC3E}">
        <p14:creationId xmlns:p14="http://schemas.microsoft.com/office/powerpoint/2010/main" val="3181335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55FE0-E30B-1CAD-638D-CDE401E01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748383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NTIP Enrolment per on LSM per Province</a:t>
            </a:r>
            <a:endParaRPr lang="en-GB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430BDB2-042C-1B24-D63E-000F6685F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4471064"/>
              </p:ext>
            </p:extLst>
          </p:nvPr>
        </p:nvGraphicFramePr>
        <p:xfrm>
          <a:off x="457200" y="105273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4379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467A1-C08D-2A96-C8E0-45927C33C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</a:rPr>
              <a:t>No of activities attempted </a:t>
            </a:r>
            <a:endParaRPr lang="en-GB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7605FD3-A741-6D5C-86AF-51FF59C9FE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442763"/>
              </p:ext>
            </p:extLst>
          </p:nvPr>
        </p:nvGraphicFramePr>
        <p:xfrm>
          <a:off x="457200" y="113528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6940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D56EB-A8E1-7D1E-B328-E184835A8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6783"/>
            <a:ext cx="8229600" cy="1143000"/>
          </a:xfrm>
        </p:spPr>
        <p:txBody>
          <a:bodyPr/>
          <a:lstStyle/>
          <a:p>
            <a:r>
              <a:rPr lang="en-US" sz="4800" b="1" dirty="0">
                <a:solidFill>
                  <a:schemeClr val="accent6">
                    <a:lumMod val="50000"/>
                  </a:schemeClr>
                </a:solidFill>
              </a:rPr>
              <a:t>Teaching Experience </a:t>
            </a:r>
            <a:endParaRPr lang="en-GB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Forms response chart. Question title: How long have you been teaching? . Number of responses: 200 responses.">
            <a:extLst>
              <a:ext uri="{FF2B5EF4-FFF2-40B4-BE49-F238E27FC236}">
                <a16:creationId xmlns:a16="http://schemas.microsoft.com/office/drawing/2014/main" id="{354AF3BC-BE3A-E76B-93B8-834B7A2527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69" b="5264"/>
          <a:stretch>
            <a:fillRect/>
          </a:stretch>
        </p:blipFill>
        <p:spPr bwMode="auto">
          <a:xfrm>
            <a:off x="323529" y="980729"/>
            <a:ext cx="5256584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orms response chart. Question title: Is this your first teaching post?. Number of responses: 199 responses.">
            <a:extLst>
              <a:ext uri="{FF2B5EF4-FFF2-40B4-BE49-F238E27FC236}">
                <a16:creationId xmlns:a16="http://schemas.microsoft.com/office/drawing/2014/main" id="{087A1E92-AFFC-E32C-6BDB-7DDAA76F8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6" r="28889" b="8539"/>
          <a:stretch>
            <a:fillRect/>
          </a:stretch>
        </p:blipFill>
        <p:spPr bwMode="auto">
          <a:xfrm>
            <a:off x="755576" y="3717031"/>
            <a:ext cx="4608512" cy="216024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F6D56-5D64-D1C8-DC93-DBC56877B6B0}"/>
              </a:ext>
            </a:extLst>
          </p:cNvPr>
          <p:cNvSpPr txBox="1"/>
          <p:nvPr/>
        </p:nvSpPr>
        <p:spPr>
          <a:xfrm>
            <a:off x="6228184" y="2492896"/>
            <a:ext cx="2170584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 survey was done on newly appointed teachers in 2024, and these are their response</a:t>
            </a:r>
          </a:p>
        </p:txBody>
      </p:sp>
    </p:spTree>
    <p:extLst>
      <p:ext uri="{BB962C8B-B14F-4D97-AF65-F5344CB8AC3E}">
        <p14:creationId xmlns:p14="http://schemas.microsoft.com/office/powerpoint/2010/main" val="3731710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7FA75-F32E-304A-B373-BA7951290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94730"/>
            <a:ext cx="8784976" cy="568863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review’s recommendations: indicate that the model needs to be repackaged:</a:t>
            </a:r>
          </a:p>
          <a:p>
            <a:pPr lvl="1"/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support provided to </a:t>
            </a:r>
            <a:r>
              <a:rPr lang="en-GB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inductees </a:t>
            </a:r>
            <a:r>
              <a:rPr lang="en-GB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boosted their confidence </a:t>
            </a:r>
            <a:r>
              <a:rPr lang="en-GB" sz="1800" b="1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and efficacy</a:t>
            </a:r>
          </a:p>
          <a:p>
            <a:pPr lvl="1"/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provides </a:t>
            </a:r>
            <a:r>
              <a:rPr lang="en-GB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collaborative support and builds a support system</a:t>
            </a:r>
            <a:r>
              <a:rPr lang="en-GB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 new teachers.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new teachers </a:t>
            </a:r>
            <a:r>
              <a:rPr lang="en-GB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gain knowledge and support, mentors </a:t>
            </a: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develop leadership skills and derive satisfaction from </a:t>
            </a:r>
            <a:r>
              <a:rPr lang="en-GB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being professionally valued</a:t>
            </a:r>
            <a:endParaRPr lang="en-GB" sz="1800" dirty="0">
              <a:solidFill>
                <a:srgbClr val="FF0000"/>
              </a:solidFill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1"/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provided substantial evidence for its expansion and statewide implementation for all beginning teachers</a:t>
            </a:r>
          </a:p>
          <a:p>
            <a:pPr lvl="1"/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network of support is in place, enabling teachers to be better prepared and supported, thus </a:t>
            </a:r>
            <a:r>
              <a:rPr lang="en-GB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encouraging them to remain in the profession</a:t>
            </a:r>
            <a:endParaRPr lang="en-GB" sz="1800" dirty="0">
              <a:solidFill>
                <a:srgbClr val="FF0000"/>
              </a:solidFill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lvl="1"/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believed and hoped to achieve success even in schools with high needs</a:t>
            </a:r>
            <a:endParaRPr lang="en-US" sz="18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7663" lvl="1" indent="-347663">
              <a:buFont typeface="Arial" panose="020B0604020202020204" pitchFamily="34" charset="0"/>
              <a:buChar char="•"/>
            </a:pPr>
            <a:r>
              <a:rPr lang="en-US" sz="3200" dirty="0"/>
              <a:t>Slide 25 – 43 are reflecting the current NTIP modules, for mentors and mentees</a:t>
            </a:r>
          </a:p>
          <a:p>
            <a:pPr marL="347663" lvl="1" indent="-347663">
              <a:buFont typeface="Arial" panose="020B0604020202020204" pitchFamily="34" charset="0"/>
              <a:buChar char="•"/>
            </a:pPr>
            <a:r>
              <a:rPr lang="en-US" sz="3200" dirty="0"/>
              <a:t>The programme is currently under review and a policy on new teacher induction programme will be produced.  The review process include consultation of all stakeholders – mainly school principals, mentors and newly qualified teachers.</a:t>
            </a:r>
          </a:p>
          <a:p>
            <a:pPr marL="347663" lvl="1" indent="-347663">
              <a:buFont typeface="Arial" panose="020B0604020202020204" pitchFamily="34" charset="0"/>
              <a:buChar char="•"/>
            </a:pPr>
            <a:r>
              <a:rPr lang="en-US" sz="3200" dirty="0"/>
              <a:t>There was a stakeholder engagement where stakeholders were engaged in shaping the policy.</a:t>
            </a:r>
          </a:p>
          <a:p>
            <a:pPr marL="347663" lvl="1" indent="-347663">
              <a:buFont typeface="Arial" panose="020B0604020202020204" pitchFamily="34" charset="0"/>
              <a:buChar char="•"/>
            </a:pPr>
            <a:r>
              <a:rPr lang="en-US" sz="3200" dirty="0"/>
              <a:t>SAPA is requested to provide written submissions for consideration as policy is written.</a:t>
            </a:r>
          </a:p>
          <a:p>
            <a:pPr marL="457200" lvl="1" indent="0">
              <a:buNone/>
            </a:pPr>
            <a:endParaRPr lang="en-GB" sz="18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EA1DE9-7389-E1E8-64D5-808F987D4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NEW TEACHER INDUCTION PROGRAMME </a:t>
            </a:r>
          </a:p>
        </p:txBody>
      </p:sp>
    </p:spTree>
    <p:extLst>
      <p:ext uri="{BB962C8B-B14F-4D97-AF65-F5344CB8AC3E}">
        <p14:creationId xmlns:p14="http://schemas.microsoft.com/office/powerpoint/2010/main" val="2746746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E797A-F5F2-615B-57BA-24C2859F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THEMES COVERED IN THE COURSE FOR MENTORS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37FFA45-2DB8-14B9-8471-CD88E33774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862605"/>
              </p:ext>
            </p:extLst>
          </p:nvPr>
        </p:nvGraphicFramePr>
        <p:xfrm>
          <a:off x="457200" y="1187624"/>
          <a:ext cx="8363272" cy="4938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4353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99C53-EBC5-D446-02AB-1AE7C29F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221" y="664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7 THEMES on the LMS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E78A187-8BB5-C442-2D2F-1B86EEEE3EFB}"/>
              </a:ext>
            </a:extLst>
          </p:cNvPr>
          <p:cNvGraphicFramePr/>
          <p:nvPr/>
        </p:nvGraphicFramePr>
        <p:xfrm>
          <a:off x="755575" y="1052736"/>
          <a:ext cx="7957203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72409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04FD7-C3C1-AD88-0BA4-D2334DED7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One: Teacher Professionalism – PTS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998FC2-4283-BAEB-E752-225995A9E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118298"/>
            <a:ext cx="8568828" cy="447094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E08516-D4C7-3A26-4B32-8E12FCEE129D}"/>
              </a:ext>
            </a:extLst>
          </p:cNvPr>
          <p:cNvSpPr txBox="1"/>
          <p:nvPr/>
        </p:nvSpPr>
        <p:spPr>
          <a:xfrm>
            <a:off x="2771800" y="573325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VVOB presentation Slide </a:t>
            </a:r>
            <a:r>
              <a:rPr lang="en-US" dirty="0"/>
              <a:t>38 -47</a:t>
            </a:r>
          </a:p>
        </p:txBody>
      </p:sp>
    </p:spTree>
    <p:extLst>
      <p:ext uri="{BB962C8B-B14F-4D97-AF65-F5344CB8AC3E}">
        <p14:creationId xmlns:p14="http://schemas.microsoft.com/office/powerpoint/2010/main" val="524014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BB3F-5269-B0C4-D840-209A11EA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TWO: COMMUNICATIONS – PTS 2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5E172A-5C01-9FB3-DC0B-98D8FC58E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19" y="1196752"/>
            <a:ext cx="8932789" cy="432048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DA6C66-FD0E-8DCF-5B5F-F960D7729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311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151DC-FB11-CAD2-CF45-8616DBCF9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THREE: INCLUSIVE TEACHING AND LEARNING – PTS 3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557C1A-A1C9-A5D4-B56E-49722D660C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6" y="1484784"/>
            <a:ext cx="9080209" cy="432048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3F1E-6D78-5B68-A22D-DB062732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286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7885A-F652-7483-96E8-D815D3CF2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59219"/>
            <a:ext cx="8873749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FOUR: CURRICULUM PEDAGOGY AND ASSESSMENT – PTS 5, 8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</a:rPr>
              <a:t>, 9, 10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F46255A-41DD-C834-77D5-12CE1E77D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1" y="1268760"/>
            <a:ext cx="8873749" cy="475252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B8899E-0BE3-21A3-B117-FD22219F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8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C:\Users\ntaylor\Downloads\image-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7620"/>
            <a:ext cx="8352927" cy="488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itle 1"/>
          <p:cNvSpPr>
            <a:spLocks noGrp="1"/>
          </p:cNvSpPr>
          <p:nvPr>
            <p:ph type="title"/>
          </p:nvPr>
        </p:nvSpPr>
        <p:spPr>
          <a:xfrm>
            <a:off x="539552" y="140867"/>
            <a:ext cx="7502852" cy="66820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TEACHER EDUCATION AND TEACHING</a:t>
            </a:r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3563887" y="5969095"/>
            <a:ext cx="2177693" cy="1962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675" b="1" i="1" dirty="0">
                <a:solidFill>
                  <a:prstClr val="black"/>
                </a:solidFill>
                <a:latin typeface="Arial" panose="020B0604020202020204" pitchFamily="34" charset="0"/>
              </a:rPr>
              <a:t>Source: Dr N Taylor, JET Education Services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918283" y="6509893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67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412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CDFA1-F422-0DF7-167B-149027772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1" y="136524"/>
            <a:ext cx="9084819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FIVE: CLASSROOM MANAGEMENT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721352-A9AF-7B34-29F1-53CC452E5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65" y="1268760"/>
            <a:ext cx="9084819" cy="410445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FD79E-830A-B7E2-C168-8E32E3BD9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80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087EC-4094-6ED6-2170-02ECB4DD9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-5166"/>
            <a:ext cx="8229600" cy="913886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SIX : RESOURCES – PTS 8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0E1AC5-ECD4-B83D-53D7-F61BDE349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5" y="908720"/>
            <a:ext cx="9128105" cy="46805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D25FF-789E-393E-E9DD-781CF0612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40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E9AF4-91BC-E903-4E57-B3A4A5E6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THEME SEVEN: TEACHER AS A CRITICAL, REFLECTIVE PRACTITIONER </a:t>
            </a:r>
            <a:r>
              <a:rPr lang="en-US" dirty="0"/>
              <a:t>AND RESEACHER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F4C3967-6B96-D4E6-91DE-38FA03831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856"/>
          <a:stretch/>
        </p:blipFill>
        <p:spPr>
          <a:xfrm>
            <a:off x="107504" y="1124744"/>
            <a:ext cx="8821305" cy="475252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C86C5-677E-A8C8-D6AB-3D860844B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Z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599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4C89E-B5DD-A7EC-1E51-D31DE083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AE11E-B5A6-61C2-EC1D-E965E86F0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7639"/>
            <a:ext cx="8712968" cy="4525963"/>
          </a:xfrm>
        </p:spPr>
        <p:txBody>
          <a:bodyPr/>
          <a:lstStyle/>
          <a:p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“After the first year, a teacher should have plenty to </a:t>
            </a:r>
            <a:r>
              <a:rPr lang="en-US" b="0" i="0" u="sng" dirty="0">
                <a:solidFill>
                  <a:srgbClr val="2A3D5B"/>
                </a:solidFill>
                <a:effectLst/>
                <a:latin typeface="objektiv-mk1"/>
              </a:rPr>
              <a:t>reflect and grow </a:t>
            </a:r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on because </a:t>
            </a:r>
            <a:r>
              <a:rPr lang="en-US" b="0" i="0" u="sng" dirty="0">
                <a:solidFill>
                  <a:srgbClr val="2A3D5B"/>
                </a:solidFill>
                <a:effectLst/>
                <a:latin typeface="objektiv-mk1"/>
              </a:rPr>
              <a:t>it’s just that, the first year</a:t>
            </a:r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. </a:t>
            </a:r>
            <a:r>
              <a:rPr lang="en-US" b="1" i="0" dirty="0">
                <a:solidFill>
                  <a:srgbClr val="2A3D5B"/>
                </a:solidFill>
                <a:effectLst/>
                <a:latin typeface="objektiv-mk1"/>
              </a:rPr>
              <a:t>Each year will get better and better </a:t>
            </a:r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as </a:t>
            </a:r>
            <a:r>
              <a:rPr lang="en-US" b="0" i="0" u="sng" dirty="0">
                <a:solidFill>
                  <a:srgbClr val="2A3D5B"/>
                </a:solidFill>
                <a:effectLst/>
                <a:latin typeface="objektiv-mk1"/>
              </a:rPr>
              <a:t>risks are taken, mistakes are made, and plans fail</a:t>
            </a:r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. New teachers need to know that </a:t>
            </a:r>
            <a:r>
              <a:rPr lang="en-US" b="1" i="0" dirty="0">
                <a:solidFill>
                  <a:srgbClr val="2A3D5B"/>
                </a:solidFill>
                <a:effectLst/>
                <a:latin typeface="objektiv-mk1"/>
              </a:rPr>
              <a:t>we don’t learn from success</a:t>
            </a:r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, </a:t>
            </a:r>
            <a:r>
              <a:rPr lang="en-US" b="0" i="0" u="sng" dirty="0">
                <a:solidFill>
                  <a:srgbClr val="2A3D5B"/>
                </a:solidFill>
                <a:effectLst/>
                <a:latin typeface="objektiv-mk1"/>
              </a:rPr>
              <a:t>we learn from the things that don’t go as well as we hoped</a:t>
            </a:r>
            <a:r>
              <a:rPr lang="en-US" b="0" i="0" dirty="0">
                <a:solidFill>
                  <a:srgbClr val="2A3D5B"/>
                </a:solidFill>
                <a:effectLst/>
                <a:latin typeface="objektiv-mk1"/>
              </a:rPr>
              <a:t>. That’s when we know what doesn’t work and can grow from there</a:t>
            </a:r>
            <a:r>
              <a:rPr lang="en-US" dirty="0">
                <a:solidFill>
                  <a:srgbClr val="2A3D5B"/>
                </a:solidFill>
                <a:latin typeface="objektiv-mk1"/>
              </a:rPr>
              <a:t>” Anonymous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8382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2EF1F-C062-E6B2-0F7D-68E02EAD7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1800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Drafting of Policy of school-based Work Integrated Learning and Teaching Practice</a:t>
            </a:r>
          </a:p>
        </p:txBody>
      </p:sp>
    </p:spTree>
    <p:extLst>
      <p:ext uri="{BB962C8B-B14F-4D97-AF65-F5344CB8AC3E}">
        <p14:creationId xmlns:p14="http://schemas.microsoft.com/office/powerpoint/2010/main" val="5005843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C5E7-4B2E-83BE-40FE-E58FD3FFF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03" y="44624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Drafting of Policy for school based work integrated learning and Teaching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927F9-C857-14FF-E085-3614DF17B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87625"/>
            <a:ext cx="8712968" cy="5193704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Current Practice</a:t>
            </a:r>
          </a:p>
          <a:p>
            <a:pPr lvl="1"/>
            <a:r>
              <a:rPr lang="en-US" dirty="0"/>
              <a:t>No policy from National or PEDs</a:t>
            </a:r>
          </a:p>
          <a:p>
            <a:pPr lvl="1"/>
            <a:r>
              <a:rPr lang="en-US" dirty="0"/>
              <a:t>Unstructured and uncoordinated support by schools</a:t>
            </a:r>
          </a:p>
          <a:p>
            <a:r>
              <a:rPr lang="en-US" dirty="0"/>
              <a:t>What is done</a:t>
            </a:r>
          </a:p>
          <a:p>
            <a:pPr lvl="1"/>
            <a:r>
              <a:rPr lang="en-US" dirty="0"/>
              <a:t>Drafting of policy to provide common standards</a:t>
            </a:r>
          </a:p>
          <a:p>
            <a:pPr lvl="1"/>
            <a:r>
              <a:rPr lang="en-US" dirty="0"/>
              <a:t>RTIA – EU funded programme provided Technical Assistance to draft policy</a:t>
            </a:r>
          </a:p>
          <a:p>
            <a:pPr lvl="1"/>
            <a:r>
              <a:rPr lang="en-US" dirty="0"/>
              <a:t>HAMK university from Finland was appointed</a:t>
            </a:r>
          </a:p>
          <a:p>
            <a:pPr lvl="1"/>
            <a:r>
              <a:rPr lang="en-US" dirty="0"/>
              <a:t>First consultation was done last year which informed TORs</a:t>
            </a:r>
          </a:p>
          <a:p>
            <a:pPr lvl="1"/>
            <a:r>
              <a:rPr lang="en-US" dirty="0"/>
              <a:t>Second consultation was done in March 2026 which informed the survey and focus group questions</a:t>
            </a:r>
          </a:p>
          <a:p>
            <a:pPr lvl="1"/>
            <a:r>
              <a:rPr lang="en-US" dirty="0"/>
              <a:t>Third consultation is now in May 2026</a:t>
            </a:r>
          </a:p>
          <a:p>
            <a:pPr lvl="1"/>
            <a:r>
              <a:rPr lang="en-US" dirty="0"/>
              <a:t>Surveys will be issued to school principals to complete – this will assist in gathering facts on what works and what is not working, for consideration on policy</a:t>
            </a:r>
          </a:p>
          <a:p>
            <a:pPr lvl="1"/>
            <a:r>
              <a:rPr lang="en-US" dirty="0"/>
              <a:t>A survey will also be issued for student teachers to complete the survey for the information to be used when drafting the policy</a:t>
            </a:r>
          </a:p>
          <a:p>
            <a:pPr lvl="1"/>
            <a:r>
              <a:rPr lang="en-US" dirty="0"/>
              <a:t>The next engagement will be on 30 August to 4 September when the draft policy will be presented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832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6883096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337560" y="36576"/>
            <a:ext cx="137160" cy="6821424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1223010"/>
            <a:ext cx="1005840" cy="1005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8600" y="236601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00" b="1" kern="0" spc="400" dirty="0">
                <a:solidFill>
                  <a:srgbClr val="74C69D"/>
                </a:solidFill>
              </a:rPr>
              <a:t>SLIDE 1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228600" y="2686050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School Principals as Instructional &amp; Professional Leaders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31520" y="4057650"/>
            <a:ext cx="2011680" cy="36576"/>
          </a:xfrm>
          <a:prstGeom prst="rect">
            <a:avLst/>
          </a:prstGeom>
          <a:solidFill>
            <a:srgbClr val="74C69D"/>
          </a:solidFill>
          <a:ln w="12700">
            <a:solidFill>
              <a:srgbClr val="74C69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28600" y="414909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00" i="1" dirty="0">
                <a:solidFill>
                  <a:srgbClr val="74C69D"/>
                </a:solidFill>
              </a:rPr>
              <a:t>Teaching Practice &amp; Work-Integrated Learning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3566160" y="201081"/>
            <a:ext cx="5577840" cy="882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Strategic Role of Principals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3634740" y="1291590"/>
            <a:ext cx="5166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dirty="0">
                <a:solidFill>
                  <a:srgbClr val="4091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Teaching Practice and Work Integrated Learning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3749040" y="2137410"/>
            <a:ext cx="2468880" cy="342900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3749040" y="2137410"/>
            <a:ext cx="246888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2192" y="2173986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160520" y="2201418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kern="0" spc="200" dirty="0">
                <a:solidFill>
                  <a:srgbClr val="FFFFFF"/>
                </a:solidFill>
              </a:rPr>
              <a:t>KEY ROLES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3840480" y="2594610"/>
            <a:ext cx="22860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Create a supportive environment for student teachers</a:t>
            </a:r>
            <a:endParaRPr lang="en-US" sz="105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Ensure proper placement and orientation</a:t>
            </a:r>
            <a:endParaRPr lang="en-US" sz="105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Identify and support capable mentor teachers</a:t>
            </a:r>
            <a:endParaRPr lang="en-US" sz="105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Promote professional conduct and ethical practice</a:t>
            </a:r>
            <a:endParaRPr lang="en-US" sz="105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Align school practices with curriculum expectations</a:t>
            </a:r>
            <a:endParaRPr lang="en-US" sz="1050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Facilitate school–university–district collaboration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400800" y="2137410"/>
            <a:ext cx="2514600" cy="173736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6400800" y="2137410"/>
            <a:ext cx="2514600" cy="38404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952" y="2173986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812280" y="2201418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kern="0" spc="200" dirty="0">
                <a:solidFill>
                  <a:srgbClr val="FFFFFF"/>
                </a:solidFill>
              </a:rPr>
              <a:t>LEADERSHIP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6492240" y="2594610"/>
            <a:ext cx="2331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Strengthen teacher preparation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Build professional learning cultures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Ensure quality mentoring &amp; supervision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Improve readiness for classroom realities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6400800" y="3966210"/>
            <a:ext cx="2514600" cy="16002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952" y="4039362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812280" y="4057650"/>
            <a:ext cx="1920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kern="0" spc="100" dirty="0">
                <a:solidFill>
                  <a:srgbClr val="E9C46A"/>
                </a:solidFill>
              </a:rPr>
              <a:t>WHY IT MATTERS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6492240" y="4423410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i="1" dirty="0">
                <a:solidFill>
                  <a:srgbClr val="FFFFFF"/>
                </a:solidFill>
              </a:rPr>
              <a:t>Quality school leadership directly shapes the quality of mentoring, teaching practice experiences, and the future educators entering the system.</a:t>
            </a:r>
            <a:endParaRPr lang="en-US" sz="1000" dirty="0"/>
          </a:p>
        </p:txBody>
      </p:sp>
      <p:sp>
        <p:nvSpPr>
          <p:cNvPr id="25" name="Shape 19"/>
          <p:cNvSpPr/>
          <p:nvPr/>
        </p:nvSpPr>
        <p:spPr>
          <a:xfrm>
            <a:off x="3749040" y="5657850"/>
            <a:ext cx="5166360" cy="36576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0"/>
          <p:cNvSpPr/>
          <p:nvPr/>
        </p:nvSpPr>
        <p:spPr>
          <a:xfrm>
            <a:off x="3749040" y="5703570"/>
            <a:ext cx="5166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50" i="1" dirty="0">
                <a:solidFill>
                  <a:srgbClr val="6B7280"/>
                </a:solidFill>
              </a:rPr>
              <a:t>WIL: Work-Integrated Learning  |  School Principals as Agents of Quality Teacher Development</a:t>
            </a:r>
            <a:endParaRPr lang="en-US" sz="8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857250"/>
            <a:ext cx="9144000" cy="96012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817370"/>
            <a:ext cx="9144000" cy="73152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99441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5840" y="1021842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Strengthening Quality Teacher Production through Effective Teaching Practice and WIL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228600" y="2045970"/>
            <a:ext cx="2743200" cy="329184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28600" y="2045970"/>
            <a:ext cx="274320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109978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1520" y="2109978"/>
            <a:ext cx="2148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50" b="1" kern="0" spc="100" dirty="0">
                <a:solidFill>
                  <a:srgbClr val="FFFFFF"/>
                </a:solidFill>
              </a:rPr>
              <a:t>TEACHING PRACTICE FOUNDATION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338328" y="2622042"/>
            <a:ext cx="2523744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Translate theory into classroom practice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Develop curriculum delivery skills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Strengthen classroom management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Improve learner assessment practices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Build confidence &amp; professional identity</a:t>
            </a: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Prepare Classroom ready teachers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3154680" y="2045970"/>
            <a:ext cx="2743200" cy="329184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3154680" y="2045970"/>
            <a:ext cx="2743200" cy="50292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120" y="2109978"/>
            <a:ext cx="347472" cy="3474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657600" y="2109978"/>
            <a:ext cx="2148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50" b="1" kern="0" spc="100" dirty="0">
                <a:solidFill>
                  <a:srgbClr val="FFFFFF"/>
                </a:solidFill>
              </a:rPr>
              <a:t>PRINCIPAL'S CONTRIBUTION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3264408" y="2622042"/>
            <a:ext cx="2523744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endParaRPr lang="en-US" sz="1050" dirty="0">
              <a:solidFill>
                <a:srgbClr val="1A1A2E"/>
              </a:solidFill>
            </a:endParaRP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Identify Mentors within the school that will work with student teachers</a:t>
            </a: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Student Teachers are received </a:t>
            </a: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Assign Mentor/s to student teachers</a:t>
            </a:r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Structured support &amp; feedback for student teachers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Organised and monitored mentoring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Meaningful teaching &amp; learning experiences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Exposure to positive school culture &amp; professionalism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6080760" y="2045970"/>
            <a:ext cx="2743200" cy="329184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6080760" y="2045970"/>
            <a:ext cx="2743200" cy="50292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2109978"/>
            <a:ext cx="347472" cy="34747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583680" y="2109978"/>
            <a:ext cx="2148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50" b="1" kern="0" spc="100" dirty="0">
                <a:solidFill>
                  <a:srgbClr val="FFFFFF"/>
                </a:solidFill>
              </a:rPr>
              <a:t>LONG-TERM SYSTEM IMPACT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6190488" y="2622042"/>
            <a:ext cx="2523744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Better prepared newly qualified teachers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Improved teacher retention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Stronger curriculum implementation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Improved learner outcomes</a:t>
            </a:r>
            <a:endParaRPr lang="en-US" sz="10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050" dirty="0">
                <a:solidFill>
                  <a:srgbClr val="1A1A2E"/>
                </a:solidFill>
              </a:rPr>
              <a:t>Enhanced professionalism in teaching</a:t>
            </a:r>
            <a:endParaRPr lang="en-US" sz="1050" dirty="0"/>
          </a:p>
        </p:txBody>
      </p:sp>
      <p:sp>
        <p:nvSpPr>
          <p:cNvPr id="21" name="Shape 15"/>
          <p:cNvSpPr/>
          <p:nvPr/>
        </p:nvSpPr>
        <p:spPr>
          <a:xfrm>
            <a:off x="228600" y="5429250"/>
            <a:ext cx="8686800" cy="457200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6"/>
          <p:cNvSpPr/>
          <p:nvPr/>
        </p:nvSpPr>
        <p:spPr>
          <a:xfrm>
            <a:off x="320040" y="5474970"/>
            <a:ext cx="8503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i="1" dirty="0">
                <a:solidFill>
                  <a:srgbClr val="1B4332"/>
                </a:solidFill>
              </a:rPr>
              <a:t>"Quality schools contribute to the production of quality teachers, and quality teachers contribute to quality education."</a:t>
            </a:r>
            <a:endParaRPr lang="en-US" sz="1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246370"/>
            <a:ext cx="9144000" cy="75438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246370"/>
            <a:ext cx="9144000" cy="54864"/>
          </a:xfrm>
          <a:prstGeom prst="rect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68083" y="72009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Building Sustainable School–University Partnerships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265441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4091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Future Quality Education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274320" y="1817370"/>
            <a:ext cx="8595360" cy="36576"/>
          </a:xfrm>
          <a:prstGeom prst="rect">
            <a:avLst/>
          </a:prstGeom>
          <a:solidFill>
            <a:srgbClr val="74C69D"/>
          </a:solidFill>
          <a:ln w="12700">
            <a:solidFill>
              <a:srgbClr val="74C69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28600" y="1954530"/>
            <a:ext cx="4206240" cy="150876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28600" y="1954530"/>
            <a:ext cx="420624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000250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5800" y="201853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dirty="0">
                <a:solidFill>
                  <a:srgbClr val="FFFFFF"/>
                </a:solidFill>
              </a:rPr>
              <a:t>Schools as Professional Learning Sites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38328" y="2393442"/>
            <a:ext cx="40050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rgbClr val="1A1A2E"/>
                </a:solidFill>
              </a:rPr>
              <a:t>Recognised not only as centres of learner education, but as training spaces for future teachers, centres for professional development, and partners in strengthening the national education system.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617720" y="1954530"/>
            <a:ext cx="4206240" cy="150876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617720" y="1954530"/>
            <a:ext cx="4206240" cy="38404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160" y="2000250"/>
            <a:ext cx="292608" cy="29260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074920" y="201853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dirty="0">
                <a:solidFill>
                  <a:srgbClr val="FFFFFF"/>
                </a:solidFill>
              </a:rPr>
              <a:t>Strengthening Collaboration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4727448" y="2393442"/>
            <a:ext cx="40050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rgbClr val="1A1A2E"/>
                </a:solidFill>
              </a:rPr>
              <a:t>Principals work collaboratively with universities, district offices, mentor teachers and professional support structures across placement coordination, mentor identification, monitoring, and quality assurance.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228600" y="3600450"/>
            <a:ext cx="4206240" cy="150876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228600" y="3600450"/>
            <a:ext cx="4206240" cy="38404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3646170"/>
            <a:ext cx="292608" cy="29260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85800" y="366445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dirty="0">
                <a:solidFill>
                  <a:srgbClr val="FFFFFF"/>
                </a:solidFill>
              </a:rPr>
              <a:t>Strategic Direction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338328" y="4039362"/>
            <a:ext cx="40050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rgbClr val="1A1A2E"/>
                </a:solidFill>
              </a:rPr>
              <a:t>Formal recognition of schools as professional learning sites · Strengthened principal leadership in WIL · Structured mentorship and induction systems · Ongoing school–university partnerships.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4617720" y="3600450"/>
            <a:ext cx="4206240" cy="1508760"/>
          </a:xfrm>
          <a:prstGeom prst="rect">
            <a:avLst/>
          </a:prstGeom>
          <a:solidFill>
            <a:srgbClr val="F0FDF4"/>
          </a:solidFill>
          <a:ln w="12700">
            <a:solidFill>
              <a:srgbClr val="BBF7D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4617720" y="3600450"/>
            <a:ext cx="420624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160" y="3646170"/>
            <a:ext cx="292608" cy="29260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074920" y="366445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dirty="0">
                <a:solidFill>
                  <a:srgbClr val="FFFFFF"/>
                </a:solidFill>
              </a:rPr>
              <a:t>Expected Outcomes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4727448" y="4039362"/>
            <a:ext cx="40050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rgbClr val="1A1A2E"/>
                </a:solidFill>
              </a:rPr>
              <a:t>A stronger, more professional and future-ready teaching workforce capable of improving the quality of education — with better teacher preparedness, sustained instructional leadership, and improved learner performance.</a:t>
            </a:r>
            <a:endParaRPr lang="en-US" sz="1000" dirty="0"/>
          </a:p>
        </p:txBody>
      </p:sp>
      <p:sp>
        <p:nvSpPr>
          <p:cNvPr id="27" name="Text 21"/>
          <p:cNvSpPr/>
          <p:nvPr/>
        </p:nvSpPr>
        <p:spPr>
          <a:xfrm>
            <a:off x="274320" y="5292090"/>
            <a:ext cx="8595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00" i="1" dirty="0">
                <a:solidFill>
                  <a:srgbClr val="FFFFFF"/>
                </a:solidFill>
              </a:rPr>
              <a:t>A sustainable pipeline of competent educators for improved learner performance and educational outcomes in South Africa.</a:t>
            </a:r>
            <a:endParaRPr lang="en-US" sz="11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6573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0B459E2-28E8-61D2-3F9C-01C8C8A81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4302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Roadmap for NTIP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531254-3D24-0599-6C7D-BB0D61BDD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801" y="1367538"/>
            <a:ext cx="8690461" cy="4221702"/>
          </a:xfrm>
          <a:noFill/>
        </p:spPr>
      </p:pic>
    </p:spTree>
    <p:extLst>
      <p:ext uri="{BB962C8B-B14F-4D97-AF65-F5344CB8AC3E}">
        <p14:creationId xmlns:p14="http://schemas.microsoft.com/office/powerpoint/2010/main" val="392990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B6653-2478-351F-6B66-1D0AE08B4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NTIP - RSA MODEL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719B00-DAE0-695A-DF41-3C77BA38F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992" y="1408344"/>
            <a:ext cx="8229599" cy="4019107"/>
          </a:xfrm>
        </p:spPr>
      </p:pic>
    </p:spTree>
    <p:extLst>
      <p:ext uri="{BB962C8B-B14F-4D97-AF65-F5344CB8AC3E}">
        <p14:creationId xmlns:p14="http://schemas.microsoft.com/office/powerpoint/2010/main" val="30993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E9453-833B-309B-8F0F-0CCC9FC9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74" y="258584"/>
            <a:ext cx="8696868" cy="609700"/>
          </a:xfrm>
        </p:spPr>
        <p:txBody>
          <a:bodyPr>
            <a:normAutofit fontScale="90000"/>
          </a:bodyPr>
          <a:lstStyle/>
          <a:p>
            <a:r>
              <a:rPr lang="en-US" sz="3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RSA MODEL FOR NEW TEACHER INDUCTION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DCA0F1E-2F63-9D8B-23CE-209D254FDFA7}"/>
              </a:ext>
            </a:extLst>
          </p:cNvPr>
          <p:cNvGraphicFramePr/>
          <p:nvPr/>
        </p:nvGraphicFramePr>
        <p:xfrm>
          <a:off x="338149" y="1088740"/>
          <a:ext cx="869686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1183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611F81E6-D4EC-3DA5-7758-A35363841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22" r="56632" b="-798"/>
          <a:stretch/>
        </p:blipFill>
        <p:spPr>
          <a:xfrm>
            <a:off x="323528" y="1284343"/>
            <a:ext cx="3815044" cy="48418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E3BC33-857D-F2DF-0636-42487BE368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081" t="2223" r="2605" b="2144"/>
          <a:stretch/>
        </p:blipFill>
        <p:spPr>
          <a:xfrm>
            <a:off x="4296807" y="3592513"/>
            <a:ext cx="2012950" cy="2533650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DFD6AC5-9851-4E2E-BD6B-2133C82F3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029" y="3592513"/>
            <a:ext cx="2063612" cy="2487556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62A40FF-C1C8-ED77-E20A-8016702F0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363" y="1284344"/>
            <a:ext cx="4675705" cy="214465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6E578B4-28A7-3533-4771-96087F2F0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 anchor="ctr"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Policy documents supporting the NTIP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5B9C-6397-E157-0762-E81C574E1ED0}"/>
              </a:ext>
            </a:extLst>
          </p:cNvPr>
          <p:cNvSpPr txBox="1"/>
          <p:nvPr/>
        </p:nvSpPr>
        <p:spPr>
          <a:xfrm>
            <a:off x="323528" y="6097086"/>
            <a:ext cx="86868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/>
              <a:t>ISPFTED -2011-2025- </a:t>
            </a:r>
            <a:r>
              <a:rPr lang="en-US" sz="1400" dirty="0"/>
              <a:t>“Meaningful teacher induction programmes should be developed and supported.”</a:t>
            </a:r>
          </a:p>
          <a:p>
            <a:pPr lvl="0"/>
            <a:r>
              <a:rPr lang="en-US" sz="1400" b="1" dirty="0"/>
              <a:t>PAM- Act 16 </a:t>
            </a:r>
            <a:r>
              <a:rPr lang="en-US" sz="1400" dirty="0"/>
              <a:t>provisions of leave for personal &amp; </a:t>
            </a:r>
            <a:r>
              <a:rPr lang="en-US" sz="1400" b="1" dirty="0"/>
              <a:t>professional development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522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C90B0F0-9E76-045F-1733-8FE7D4E29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84" y="44624"/>
            <a:ext cx="8244408" cy="112474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POLICIES THAT INFORM </a:t>
            </a:r>
            <a:b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NEW TEACHER INDUCTION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1CF585-8153-8740-D46E-1DA979A53F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168499"/>
            <a:ext cx="8352928" cy="3779699"/>
          </a:xfr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160A4-2426-80AB-0B96-3066D50EC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E2C0AE55-7E06-4976-960B-3D98813CB3CF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B55866-110D-36FE-B8D8-EA818306B6FA}"/>
              </a:ext>
            </a:extLst>
          </p:cNvPr>
          <p:cNvSpPr txBox="1"/>
          <p:nvPr/>
        </p:nvSpPr>
        <p:spPr>
          <a:xfrm>
            <a:off x="133672" y="5130748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/>
              <a:t>ISPFTED -2011-2025- </a:t>
            </a:r>
            <a:r>
              <a:rPr lang="en-US" dirty="0"/>
              <a:t>“Meaningful teacher induction programmes should be developed and supported.”</a:t>
            </a:r>
          </a:p>
          <a:p>
            <a:pPr lvl="0"/>
            <a:r>
              <a:rPr lang="en-US" b="1" dirty="0"/>
              <a:t>PAM- </a:t>
            </a:r>
            <a:r>
              <a:rPr lang="en-US" sz="1800" b="1" dirty="0"/>
              <a:t>Act 16 </a:t>
            </a:r>
            <a:r>
              <a:rPr lang="en-US" sz="1800" dirty="0"/>
              <a:t>provisions of leave for personal &amp; </a:t>
            </a:r>
            <a:r>
              <a:rPr lang="en-US" sz="1800" b="1" dirty="0"/>
              <a:t>professional development</a:t>
            </a:r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0811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73574-2C77-6F02-B092-A4AB4866A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Who is NTIP targeting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83349-3CC7-B77E-48E3-7513E2657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i="0" u="none" strike="noStrike" baseline="0" dirty="0">
                <a:latin typeface="ProximaNova-Light"/>
              </a:rPr>
              <a:t>graduates who have completed their</a:t>
            </a:r>
            <a:r>
              <a:rPr lang="en-US" sz="2400" b="1" dirty="0">
                <a:latin typeface="ProximaNova-Light"/>
              </a:rPr>
              <a:t> </a:t>
            </a:r>
            <a:r>
              <a:rPr lang="en-US" sz="2400" b="1" i="0" u="none" strike="noStrike" baseline="0" dirty="0">
                <a:latin typeface="ProximaNova-Light"/>
              </a:rPr>
              <a:t>professional qualifications (at REQV 14</a:t>
            </a:r>
            <a:r>
              <a:rPr lang="en-US" sz="2400" b="0" i="0" u="none" strike="noStrike" baseline="0" dirty="0">
                <a:latin typeface="ProximaNova-Light"/>
              </a:rPr>
              <a:t>) at higher education institutions who will be </a:t>
            </a:r>
            <a:r>
              <a:rPr lang="en-US" sz="2400" b="1" i="0" u="none" strike="noStrike" baseline="0" dirty="0">
                <a:latin typeface="ProximaNova-Light"/>
              </a:rPr>
              <a:t>appointed at a South African </a:t>
            </a:r>
            <a:r>
              <a:rPr lang="en-US" sz="2400" b="0" i="0" u="none" strike="noStrike" baseline="0" dirty="0">
                <a:latin typeface="ProximaNova-Light"/>
              </a:rPr>
              <a:t>public school for the </a:t>
            </a:r>
            <a:r>
              <a:rPr lang="en-US" sz="2400" b="1" i="0" u="none" strike="noStrike" baseline="0" dirty="0">
                <a:latin typeface="ProximaNova-Light"/>
              </a:rPr>
              <a:t>first</a:t>
            </a:r>
            <a:r>
              <a:rPr lang="en-US" sz="2400" b="0" i="0" u="none" strike="noStrike" baseline="0" dirty="0">
                <a:latin typeface="ProximaNova-Light"/>
              </a:rPr>
              <a:t> time; or</a:t>
            </a:r>
          </a:p>
          <a:p>
            <a:pPr algn="l"/>
            <a:r>
              <a:rPr lang="en-US" sz="2400" b="1" i="0" u="none" strike="noStrike" baseline="0" dirty="0">
                <a:latin typeface="ProximaNova-Light"/>
              </a:rPr>
              <a:t>foreign</a:t>
            </a:r>
            <a:r>
              <a:rPr lang="en-US" sz="2400" b="0" i="0" u="none" strike="noStrike" baseline="0" dirty="0">
                <a:latin typeface="ProximaNova-Light"/>
              </a:rPr>
              <a:t> </a:t>
            </a:r>
            <a:r>
              <a:rPr lang="en-US" sz="2400" b="1" i="0" u="none" strike="noStrike" baseline="0" dirty="0">
                <a:latin typeface="ProximaNova-Light"/>
              </a:rPr>
              <a:t>teachers</a:t>
            </a:r>
            <a:r>
              <a:rPr lang="en-US" sz="2400" b="0" i="0" u="none" strike="noStrike" baseline="0" dirty="0">
                <a:latin typeface="ProximaNova-Light"/>
              </a:rPr>
              <a:t> who are </a:t>
            </a:r>
            <a:r>
              <a:rPr lang="en-US" sz="2400" b="1" i="0" u="none" strike="noStrike" baseline="0" dirty="0">
                <a:latin typeface="ProximaNova-Light"/>
              </a:rPr>
              <a:t>new</a:t>
            </a:r>
            <a:r>
              <a:rPr lang="en-US" sz="2400" b="0" i="0" u="none" strike="noStrike" baseline="0" dirty="0">
                <a:latin typeface="ProximaNova-Light"/>
              </a:rPr>
              <a:t> to the profession; or</a:t>
            </a:r>
          </a:p>
          <a:p>
            <a:pPr algn="l"/>
            <a:r>
              <a:rPr lang="en-US" sz="2400" b="1" i="0" u="none" strike="noStrike" baseline="0" dirty="0">
                <a:latin typeface="ProximaNova-Light"/>
              </a:rPr>
              <a:t>foreign</a:t>
            </a:r>
            <a:r>
              <a:rPr lang="en-US" sz="2400" b="0" i="0" u="none" strike="noStrike" baseline="0" dirty="0">
                <a:latin typeface="ProximaNova-Light"/>
              </a:rPr>
              <a:t> </a:t>
            </a:r>
            <a:r>
              <a:rPr lang="en-US" sz="2400" b="1" i="0" u="none" strike="noStrike" baseline="0" dirty="0">
                <a:latin typeface="ProximaNova-Light"/>
              </a:rPr>
              <a:t>teachers</a:t>
            </a:r>
            <a:r>
              <a:rPr lang="en-US" sz="2400" b="0" i="0" u="none" strike="noStrike" baseline="0" dirty="0">
                <a:latin typeface="ProximaNova-Light"/>
              </a:rPr>
              <a:t> who have </a:t>
            </a:r>
            <a:r>
              <a:rPr lang="en-US" sz="2400" b="1" i="0" u="none" strike="noStrike" baseline="0" dirty="0">
                <a:latin typeface="ProximaNova-Light"/>
              </a:rPr>
              <a:t>served</a:t>
            </a:r>
            <a:r>
              <a:rPr lang="en-US" sz="2400" b="0" i="0" u="none" strike="noStrike" baseline="0" dirty="0">
                <a:latin typeface="ProximaNova-Light"/>
              </a:rPr>
              <a:t> as teachers in their country of origin; or</a:t>
            </a:r>
          </a:p>
          <a:p>
            <a:pPr algn="l"/>
            <a:r>
              <a:rPr lang="en-US" sz="2400" b="0" i="0" u="none" strike="noStrike" baseline="0" dirty="0">
                <a:latin typeface="ProximaNova-Light"/>
              </a:rPr>
              <a:t>South Africans who have </a:t>
            </a:r>
            <a:r>
              <a:rPr lang="en-US" sz="2400" b="1" i="0" u="none" strike="noStrike" baseline="0" dirty="0">
                <a:latin typeface="ProximaNova-Light"/>
              </a:rPr>
              <a:t>obtained</a:t>
            </a:r>
            <a:r>
              <a:rPr lang="en-US" sz="2400" b="0" i="0" u="none" strike="noStrike" baseline="0" dirty="0">
                <a:latin typeface="ProximaNova-Light"/>
              </a:rPr>
              <a:t> their</a:t>
            </a:r>
            <a:r>
              <a:rPr lang="en-US" sz="2400" dirty="0">
                <a:latin typeface="ProximaNova-Light"/>
              </a:rPr>
              <a:t> </a:t>
            </a:r>
            <a:r>
              <a:rPr lang="en-US" sz="2400" b="1" i="0" u="none" strike="noStrike" baseline="0" dirty="0">
                <a:latin typeface="ProximaNova-Light"/>
              </a:rPr>
              <a:t>teaching</a:t>
            </a:r>
            <a:r>
              <a:rPr lang="en-US" sz="2400" b="0" i="0" u="none" strike="noStrike" baseline="0" dirty="0">
                <a:latin typeface="ProximaNova-Light"/>
              </a:rPr>
              <a:t> </a:t>
            </a:r>
            <a:r>
              <a:rPr lang="en-US" sz="2400" b="1" i="0" u="none" strike="noStrike" baseline="0" dirty="0">
                <a:latin typeface="ProximaNova-Light"/>
              </a:rPr>
              <a:t>qualifications</a:t>
            </a:r>
            <a:r>
              <a:rPr lang="en-US" sz="2400" b="0" i="0" u="none" strike="noStrike" baseline="0" dirty="0">
                <a:latin typeface="ProximaNova-Light"/>
              </a:rPr>
              <a:t> in </a:t>
            </a:r>
            <a:r>
              <a:rPr lang="en-US" sz="2400" b="1" i="0" u="none" strike="noStrike" baseline="0" dirty="0">
                <a:latin typeface="ProximaNova-Light"/>
              </a:rPr>
              <a:t>other</a:t>
            </a:r>
            <a:r>
              <a:rPr lang="en-US" sz="2400" b="0" i="0" u="none" strike="noStrike" baseline="0" dirty="0">
                <a:latin typeface="ProximaNova-Light"/>
              </a:rPr>
              <a:t> </a:t>
            </a:r>
            <a:r>
              <a:rPr lang="en-US" sz="2400" b="1" i="0" u="none" strike="noStrike" baseline="0" dirty="0">
                <a:latin typeface="ProximaNova-Light"/>
              </a:rPr>
              <a:t>countries</a:t>
            </a:r>
            <a:r>
              <a:rPr lang="en-US" sz="2400" b="0" i="0" u="none" strike="noStrike" baseline="0" dirty="0">
                <a:latin typeface="ProximaNova-Light"/>
              </a:rPr>
              <a:t>; or</a:t>
            </a:r>
          </a:p>
          <a:p>
            <a:pPr algn="l"/>
            <a:r>
              <a:rPr lang="en-US" sz="2400" b="0" i="0" u="none" strike="noStrike" baseline="0" dirty="0">
                <a:latin typeface="ProximaNova-Light"/>
              </a:rPr>
              <a:t>teachers who are </a:t>
            </a:r>
            <a:r>
              <a:rPr lang="en-US" sz="2400" b="1" i="0" u="none" strike="noStrike" baseline="0" dirty="0">
                <a:latin typeface="ProximaNova-Light"/>
              </a:rPr>
              <a:t>returning</a:t>
            </a:r>
            <a:r>
              <a:rPr lang="en-US" sz="2400" b="0" i="0" u="none" strike="noStrike" baseline="0" dirty="0">
                <a:latin typeface="ProximaNova-Light"/>
              </a:rPr>
              <a:t> to the profession after not having taught for </a:t>
            </a:r>
            <a:r>
              <a:rPr lang="en-US" sz="2400" b="1" i="0" u="none" strike="noStrike" baseline="0" dirty="0">
                <a:latin typeface="ProximaNova-Light"/>
              </a:rPr>
              <a:t>five</a:t>
            </a:r>
            <a:r>
              <a:rPr lang="en-US" sz="2400" b="0" i="0" u="none" strike="noStrike" baseline="0" dirty="0">
                <a:latin typeface="ProximaNova-Light"/>
              </a:rPr>
              <a:t> years or more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286909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BACKING_FORM_KEY" val="19074016-c:\users\karimulla.h\documents\presentations\presenttaions 2022\ehrm_17march 2022\dg meeting_ehrm_18mar2022.pptx"/>
  <p:tag name="ARTICULATE_PRESENTER_VERSION" val="8"/>
  <p:tag name="ARTICULATE_SLIDE_COUNT" val="2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ew DBE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D7C204739DA745B1E9BC489C2073B1" ma:contentTypeVersion="14" ma:contentTypeDescription="Create a new document." ma:contentTypeScope="" ma:versionID="076beb0e6a10e297869cd5da19bc2c8f">
  <xsd:schema xmlns:xsd="http://www.w3.org/2001/XMLSchema" xmlns:xs="http://www.w3.org/2001/XMLSchema" xmlns:p="http://schemas.microsoft.com/office/2006/metadata/properties" xmlns:ns3="e61ddc3b-4471-427a-b8b4-dde9fe7bb735" xmlns:ns4="73923719-55e8-40f9-bae8-8e195567e777" targetNamespace="http://schemas.microsoft.com/office/2006/metadata/properties" ma:root="true" ma:fieldsID="ca040f9bde2966c79a1b781a4ccd8341" ns3:_="" ns4:_="">
    <xsd:import namespace="e61ddc3b-4471-427a-b8b4-dde9fe7bb735"/>
    <xsd:import namespace="73923719-55e8-40f9-bae8-8e195567e77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1ddc3b-4471-427a-b8b4-dde9fe7bb7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23719-55e8-40f9-bae8-8e195567e77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A2B660-07F7-4F7F-A267-453C723818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1ddc3b-4471-427a-b8b4-dde9fe7bb735"/>
    <ds:schemaRef ds:uri="73923719-55e8-40f9-bae8-8e195567e7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099774-7C21-4684-90C5-55BC540D11DB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e61ddc3b-4471-427a-b8b4-dde9fe7bb735"/>
    <ds:schemaRef ds:uri="73923719-55e8-40f9-bae8-8e195567e777"/>
    <ds:schemaRef ds:uri="http://www.w3.org/XML/1998/namespace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5118BFB-5C77-4615-992D-B0E5C7292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aa3af30-e344-4b5e-8b25-377d767a05d2}" enabled="0" method="" siteId="{daa3af30-e344-4b5e-8b25-377d767a0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Input HR subcommittee</Template>
  <TotalTime>52834</TotalTime>
  <Words>2170</Words>
  <Application>Microsoft Office PowerPoint</Application>
  <PresentationFormat>On-screen Show (4:3)</PresentationFormat>
  <Paragraphs>312</Paragraphs>
  <Slides>39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-apple-system</vt:lpstr>
      <vt:lpstr>Aptos</vt:lpstr>
      <vt:lpstr>Arial</vt:lpstr>
      <vt:lpstr>Calibri</vt:lpstr>
      <vt:lpstr>Calibri Light</vt:lpstr>
      <vt:lpstr>Georgia</vt:lpstr>
      <vt:lpstr>myriad-pro</vt:lpstr>
      <vt:lpstr>objektiv-mk1</vt:lpstr>
      <vt:lpstr>ProximaNova-Light</vt:lpstr>
      <vt:lpstr>Custom Design</vt:lpstr>
      <vt:lpstr>1_New DBE Presentation template</vt:lpstr>
      <vt:lpstr>                 </vt:lpstr>
      <vt:lpstr>PowerPoint Presentation</vt:lpstr>
      <vt:lpstr>TEACHER EDUCATION AND TEACHING</vt:lpstr>
      <vt:lpstr>Roadmap for NTIP</vt:lpstr>
      <vt:lpstr>NTIP - RSA MODEL </vt:lpstr>
      <vt:lpstr>RSA MODEL FOR NEW TEACHER INDUCTION</vt:lpstr>
      <vt:lpstr>Policy documents supporting the NTIP</vt:lpstr>
      <vt:lpstr>POLICIES THAT INFORM  NEW TEACHER INDUCTION</vt:lpstr>
      <vt:lpstr>Who is NTIP targeting</vt:lpstr>
      <vt:lpstr>WHY NEW TEACHER INDUCTION</vt:lpstr>
      <vt:lpstr>NTIP STAKEHOLDERS</vt:lpstr>
      <vt:lpstr>RESPONSIBILITIES FOR SUPPORTING THE NEW TEACHER INDUCTION</vt:lpstr>
      <vt:lpstr>PowerPoint Presentation</vt:lpstr>
      <vt:lpstr>PROVINCIAL EDUCATION DEPARTMENT</vt:lpstr>
      <vt:lpstr>PowerPoint Presentation</vt:lpstr>
      <vt:lpstr>PowerPoint Presentation</vt:lpstr>
      <vt:lpstr>PowerPoint Presentation</vt:lpstr>
      <vt:lpstr>Mentoring Relationship</vt:lpstr>
      <vt:lpstr>KEY ACTIVITIES FOR NTIP</vt:lpstr>
      <vt:lpstr>NTIP Enrolment per on LSM per Province</vt:lpstr>
      <vt:lpstr>No of activities attempted </vt:lpstr>
      <vt:lpstr>Teaching Experience </vt:lpstr>
      <vt:lpstr>NEW TEACHER INDUCTION PROGRAMME </vt:lpstr>
      <vt:lpstr>THEMES COVERED IN THE COURSE FOR MENTORS </vt:lpstr>
      <vt:lpstr>7 THEMES on the LMS</vt:lpstr>
      <vt:lpstr>Theme One: Teacher Professionalism – PTS 1</vt:lpstr>
      <vt:lpstr>THEME TWO: COMMUNICATIONS – PTS 2</vt:lpstr>
      <vt:lpstr>THEME THREE: INCLUSIVE TEACHING AND LEARNING – PTS 3</vt:lpstr>
      <vt:lpstr>THEME FOUR: CURRICULUM PEDAGOGY AND ASSESSMENT – PTS 5, 8, 9, 10</vt:lpstr>
      <vt:lpstr>THEME FIVE: CLASSROOM MANAGEMENT</vt:lpstr>
      <vt:lpstr>THEME SIX : RESOURCES – PTS 8</vt:lpstr>
      <vt:lpstr>THEME SEVEN: TEACHER AS A CRITICAL, REFLECTIVE PRACTITIONER AND RESEACHER </vt:lpstr>
      <vt:lpstr>CONCLUSION</vt:lpstr>
      <vt:lpstr>Drafting of Policy of school-based Work Integrated Learning and Teaching Practice</vt:lpstr>
      <vt:lpstr>Drafting of Policy for school based work integrated learning and Teaching Practice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 Title here</dc:title>
  <dc:creator>Moja Boitumelo</dc:creator>
  <cp:lastModifiedBy>Maje, Lala</cp:lastModifiedBy>
  <cp:revision>803</cp:revision>
  <cp:lastPrinted>2023-04-12T04:51:57Z</cp:lastPrinted>
  <dcterms:created xsi:type="dcterms:W3CDTF">2016-04-18T12:36:04Z</dcterms:created>
  <dcterms:modified xsi:type="dcterms:W3CDTF">2026-05-13T04:06:44Z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Path">
    <vt:lpwstr>DG Meeting-hr provisioning</vt:lpwstr>
  </property>
  <property fmtid="{D5CDD505-2E9C-101B-9397-08002B2CF9AE}" pid="3" name="ArticulateUseProject">
    <vt:lpwstr>1</vt:lpwstr>
  </property>
  <property fmtid="{D5CDD505-2E9C-101B-9397-08002B2CF9AE}" pid="4" name="ArticulateProjectVersion">
    <vt:lpwstr>8</vt:lpwstr>
  </property>
  <property fmtid="{D5CDD505-2E9C-101B-9397-08002B2CF9AE}" pid="5" name="ArticulateGUID">
    <vt:lpwstr>B2E4BDA0-3E64-4CE8-AA0A-EE0BB8FE5778</vt:lpwstr>
  </property>
  <property fmtid="{D5CDD505-2E9C-101B-9397-08002B2CF9AE}" pid="6" name="ArticulateProjectFull">
    <vt:lpwstr>C:\Users\karimulla.h\Documents\Meetings and workshops\Meetings and Workshops 2022\DG Meeting\Plans to DG EHRM_25Mar2022\DG Meeting_EHRM_(V2)_18Mar2022.ppta</vt:lpwstr>
  </property>
  <property fmtid="{D5CDD505-2E9C-101B-9397-08002B2CF9AE}" pid="7" name="ContentTypeId">
    <vt:lpwstr>0x010100B7D7C204739DA745B1E9BC489C2073B1</vt:lpwstr>
  </property>
</Properties>
</file>